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6"/>
  </p:notesMasterIdLst>
  <p:handoutMasterIdLst>
    <p:handoutMasterId r:id="rId7"/>
  </p:handoutMasterIdLst>
  <p:sldIdLst>
    <p:sldId id="257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4D8E293-A365-AF85-8A31-2279E22DC91C}" v="131" dt="2025-01-04T16:04:26.15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6" autoAdjust="0"/>
    <p:restoredTop sz="94740" autoAdjust="0"/>
  </p:normalViewPr>
  <p:slideViewPr>
    <p:cSldViewPr snapToGrid="0">
      <p:cViewPr varScale="1">
        <p:scale>
          <a:sx n="31" d="100"/>
          <a:sy n="31" d="100"/>
        </p:scale>
        <p:origin x="86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0" d="100"/>
          <a:sy n="60" d="100"/>
        </p:scale>
        <p:origin x="2424" y="19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090D19F-9EE3-43D8-9670-6A58E05C31A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0D55E1F-C225-46B0-8D02-A7F01D1EEC6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26D841-7B3C-47AF-987F-072B4B4DB2FC}" type="datetimeFigureOut">
              <a:rPr lang="en-US" smtClean="0"/>
              <a:t>3/10/2025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2CF677B-DDC3-4004-9B1B-95E07E15D25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AD43975-40E2-4F98-BE43-D14876F362E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BC8066-2EF6-4176-9ACB-F71BDAE9FFED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40328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4E7DBF-46FE-4FD5-AC56-18193FB86556}" type="datetimeFigureOut">
              <a:rPr lang="en-US" noProof="0" smtClean="0"/>
              <a:t>3/10/2025</a:t>
            </a:fld>
            <a:endParaRPr lang="en-US" noProof="0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A54082-0EDA-40C0-B23E-AB88047B2438}" type="slidenum">
              <a:rPr lang="en-US" noProof="0" smtClean="0"/>
              <a:t>‹nº›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6250936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A54082-0EDA-40C0-B23E-AB88047B2438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25189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75420" y="2493085"/>
            <a:ext cx="4971618" cy="2033753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569348" y="2493085"/>
            <a:ext cx="4984220" cy="203375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Subtitle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6108192" y="2842697"/>
            <a:ext cx="0" cy="1334530"/>
          </a:xfrm>
          <a:prstGeom prst="line">
            <a:avLst/>
          </a:prstGeom>
          <a:ln w="889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 descr="Color filled rectangle border"/>
          <p:cNvSpPr/>
          <p:nvPr userDrawn="1"/>
        </p:nvSpPr>
        <p:spPr>
          <a:xfrm>
            <a:off x="0" y="6479628"/>
            <a:ext cx="3054096" cy="37837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 descr="Color filled rectangle border"/>
          <p:cNvSpPr/>
          <p:nvPr userDrawn="1"/>
        </p:nvSpPr>
        <p:spPr>
          <a:xfrm>
            <a:off x="3054096" y="6479628"/>
            <a:ext cx="3054096" cy="37837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 descr="Color filled rectangle border"/>
          <p:cNvSpPr/>
          <p:nvPr userDrawn="1"/>
        </p:nvSpPr>
        <p:spPr>
          <a:xfrm>
            <a:off x="6108192" y="6479628"/>
            <a:ext cx="3054096" cy="37837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 descr="Color filled rectangle border"/>
          <p:cNvSpPr/>
          <p:nvPr userDrawn="1"/>
        </p:nvSpPr>
        <p:spPr>
          <a:xfrm>
            <a:off x="9137904" y="6479628"/>
            <a:ext cx="3054096" cy="37837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77081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610211"/>
            <a:ext cx="6934201" cy="965477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1" y="2727433"/>
            <a:ext cx="6934200" cy="2585545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1400"/>
              </a:spcAft>
              <a:buNone/>
              <a:defRPr sz="180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en-US" dirty="0"/>
              <a:t>Body Text</a:t>
            </a:r>
          </a:p>
        </p:txBody>
      </p:sp>
      <p:sp>
        <p:nvSpPr>
          <p:cNvPr id="7" name="Rectangle 6" descr="Color filled rectangle border"/>
          <p:cNvSpPr/>
          <p:nvPr userDrawn="1"/>
        </p:nvSpPr>
        <p:spPr>
          <a:xfrm>
            <a:off x="0" y="6479628"/>
            <a:ext cx="3054096" cy="37837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 descr="Color filled rectangle border"/>
          <p:cNvSpPr/>
          <p:nvPr userDrawn="1"/>
        </p:nvSpPr>
        <p:spPr>
          <a:xfrm>
            <a:off x="3054096" y="6479628"/>
            <a:ext cx="3054096" cy="37837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 descr="Color filled rectangle border"/>
          <p:cNvSpPr/>
          <p:nvPr userDrawn="1"/>
        </p:nvSpPr>
        <p:spPr>
          <a:xfrm>
            <a:off x="6108192" y="6479628"/>
            <a:ext cx="3054096" cy="37837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 descr="Color filled rectangle border"/>
          <p:cNvSpPr/>
          <p:nvPr userDrawn="1"/>
        </p:nvSpPr>
        <p:spPr>
          <a:xfrm>
            <a:off x="9137904" y="6479628"/>
            <a:ext cx="3054096" cy="37837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59195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Mont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4837386" cy="990709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926758" y="2380595"/>
            <a:ext cx="4748828" cy="450383"/>
          </a:xfrm>
        </p:spPr>
        <p:txBody>
          <a:bodyPr>
            <a:normAutofit/>
          </a:bodyPr>
          <a:lstStyle>
            <a:lvl1pPr marL="0" indent="0">
              <a:buNone/>
              <a:tabLst>
                <a:tab pos="850392" algn="ctr"/>
                <a:tab pos="1545336" algn="ctr"/>
                <a:tab pos="2240280" algn="ctr"/>
                <a:tab pos="2926080" algn="ctr"/>
                <a:tab pos="3621024" algn="ctr"/>
                <a:tab pos="4315968" algn="ctr"/>
              </a:tabLst>
              <a:defRPr sz="24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558454" y="2317530"/>
            <a:ext cx="4795345" cy="4083269"/>
          </a:xfrm>
        </p:spPr>
        <p:txBody>
          <a:bodyPr>
            <a:normAutofit/>
          </a:bodyPr>
          <a:lstStyle>
            <a:lvl1pPr marL="0" indent="0">
              <a:lnSpc>
                <a:spcPct val="137000"/>
              </a:lnSpc>
              <a:spcBef>
                <a:spcPts val="0"/>
              </a:spcBef>
              <a:buNone/>
              <a:defRPr sz="170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6557963" y="365125"/>
            <a:ext cx="4795837" cy="990709"/>
          </a:xfrm>
        </p:spPr>
        <p:txBody>
          <a:bodyPr anchor="ctr">
            <a:normAutofit/>
          </a:bodyPr>
          <a:lstStyle>
            <a:lvl1pPr marL="0" indent="0" algn="r">
              <a:buNone/>
              <a:defRPr sz="240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Month</a:t>
            </a:r>
          </a:p>
        </p:txBody>
      </p:sp>
      <p:grpSp>
        <p:nvGrpSpPr>
          <p:cNvPr id="23" name="Group 22" descr="Dashed lines"/>
          <p:cNvGrpSpPr/>
          <p:nvPr userDrawn="1"/>
        </p:nvGrpSpPr>
        <p:grpSpPr>
          <a:xfrm>
            <a:off x="6557963" y="2680139"/>
            <a:ext cx="4795836" cy="3565213"/>
            <a:chOff x="6557963" y="2680139"/>
            <a:chExt cx="4795836" cy="3565213"/>
          </a:xfrm>
        </p:grpSpPr>
        <p:cxnSp>
          <p:nvCxnSpPr>
            <p:cNvPr id="11" name="Straight Connector 10"/>
            <p:cNvCxnSpPr/>
            <p:nvPr userDrawn="1"/>
          </p:nvCxnSpPr>
          <p:spPr>
            <a:xfrm>
              <a:off x="6557963" y="2680139"/>
              <a:ext cx="4795836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 userDrawn="1"/>
          </p:nvCxnSpPr>
          <p:spPr>
            <a:xfrm>
              <a:off x="6557963" y="3037491"/>
              <a:ext cx="4795836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 userDrawn="1"/>
          </p:nvCxnSpPr>
          <p:spPr>
            <a:xfrm>
              <a:off x="6557963" y="3392424"/>
              <a:ext cx="4795836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 userDrawn="1"/>
          </p:nvCxnSpPr>
          <p:spPr>
            <a:xfrm>
              <a:off x="6557963" y="3749040"/>
              <a:ext cx="4795836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 userDrawn="1"/>
          </p:nvCxnSpPr>
          <p:spPr>
            <a:xfrm>
              <a:off x="6557963" y="4105656"/>
              <a:ext cx="4795836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 userDrawn="1"/>
          </p:nvCxnSpPr>
          <p:spPr>
            <a:xfrm>
              <a:off x="6557963" y="4462272"/>
              <a:ext cx="4795836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 userDrawn="1"/>
          </p:nvCxnSpPr>
          <p:spPr>
            <a:xfrm>
              <a:off x="6557963" y="4818888"/>
              <a:ext cx="4795836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 userDrawn="1"/>
          </p:nvCxnSpPr>
          <p:spPr>
            <a:xfrm>
              <a:off x="6557963" y="5175504"/>
              <a:ext cx="4795836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 userDrawn="1"/>
          </p:nvCxnSpPr>
          <p:spPr>
            <a:xfrm>
              <a:off x="6557963" y="5532120"/>
              <a:ext cx="4795836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 userDrawn="1"/>
          </p:nvCxnSpPr>
          <p:spPr>
            <a:xfrm>
              <a:off x="6557963" y="5888736"/>
              <a:ext cx="4795836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 userDrawn="1"/>
          </p:nvCxnSpPr>
          <p:spPr>
            <a:xfrm>
              <a:off x="6557963" y="6245352"/>
              <a:ext cx="4795836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Rectangle 23"/>
          <p:cNvSpPr/>
          <p:nvPr userDrawn="1"/>
        </p:nvSpPr>
        <p:spPr>
          <a:xfrm>
            <a:off x="838200" y="1618737"/>
            <a:ext cx="4837386" cy="54886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Text</a:t>
            </a:r>
          </a:p>
        </p:txBody>
      </p:sp>
      <p:grpSp>
        <p:nvGrpSpPr>
          <p:cNvPr id="25" name="Group 24" descr="Circle shapes"/>
          <p:cNvGrpSpPr/>
          <p:nvPr userDrawn="1"/>
        </p:nvGrpSpPr>
        <p:grpSpPr>
          <a:xfrm>
            <a:off x="987552" y="3151398"/>
            <a:ext cx="4471416" cy="2875416"/>
            <a:chOff x="987552" y="3151398"/>
            <a:chExt cx="4471416" cy="2875416"/>
          </a:xfrm>
        </p:grpSpPr>
        <p:grpSp>
          <p:nvGrpSpPr>
            <p:cNvPr id="26" name="Group 25"/>
            <p:cNvGrpSpPr/>
            <p:nvPr/>
          </p:nvGrpSpPr>
          <p:grpSpPr>
            <a:xfrm>
              <a:off x="987552" y="3151398"/>
              <a:ext cx="4471416" cy="310901"/>
              <a:chOff x="987552" y="3151398"/>
              <a:chExt cx="4471416" cy="310901"/>
            </a:xfrm>
          </p:grpSpPr>
          <p:sp>
            <p:nvSpPr>
              <p:cNvPr id="59" name="Oval 58"/>
              <p:cNvSpPr/>
              <p:nvPr/>
            </p:nvSpPr>
            <p:spPr>
              <a:xfrm>
                <a:off x="987552" y="3151403"/>
                <a:ext cx="310896" cy="310896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0" name="Oval 59"/>
              <p:cNvSpPr/>
              <p:nvPr/>
            </p:nvSpPr>
            <p:spPr>
              <a:xfrm>
                <a:off x="1682496" y="3151402"/>
                <a:ext cx="310896" cy="310896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1" name="Oval 60"/>
              <p:cNvSpPr/>
              <p:nvPr/>
            </p:nvSpPr>
            <p:spPr>
              <a:xfrm>
                <a:off x="2377440" y="3151400"/>
                <a:ext cx="310896" cy="310896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2" name="Oval 61"/>
              <p:cNvSpPr/>
              <p:nvPr/>
            </p:nvSpPr>
            <p:spPr>
              <a:xfrm>
                <a:off x="3063240" y="3151400"/>
                <a:ext cx="310896" cy="310896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3" name="Oval 62"/>
              <p:cNvSpPr/>
              <p:nvPr/>
            </p:nvSpPr>
            <p:spPr>
              <a:xfrm>
                <a:off x="3758184" y="3151400"/>
                <a:ext cx="310896" cy="310896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4" name="Oval 63"/>
              <p:cNvSpPr/>
              <p:nvPr/>
            </p:nvSpPr>
            <p:spPr>
              <a:xfrm>
                <a:off x="4453128" y="3151399"/>
                <a:ext cx="310896" cy="310896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5" name="Oval 64"/>
              <p:cNvSpPr/>
              <p:nvPr/>
            </p:nvSpPr>
            <p:spPr>
              <a:xfrm>
                <a:off x="5148072" y="3151398"/>
                <a:ext cx="310896" cy="310896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7" name="Group 26"/>
            <p:cNvGrpSpPr/>
            <p:nvPr/>
          </p:nvGrpSpPr>
          <p:grpSpPr>
            <a:xfrm>
              <a:off x="987552" y="3792532"/>
              <a:ext cx="4471416" cy="310901"/>
              <a:chOff x="987552" y="3792532"/>
              <a:chExt cx="4471416" cy="310901"/>
            </a:xfrm>
          </p:grpSpPr>
          <p:sp>
            <p:nvSpPr>
              <p:cNvPr id="52" name="Oval 51"/>
              <p:cNvSpPr/>
              <p:nvPr/>
            </p:nvSpPr>
            <p:spPr>
              <a:xfrm>
                <a:off x="987552" y="3792537"/>
                <a:ext cx="310896" cy="310896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3" name="Oval 52"/>
              <p:cNvSpPr/>
              <p:nvPr/>
            </p:nvSpPr>
            <p:spPr>
              <a:xfrm>
                <a:off x="1682496" y="3792536"/>
                <a:ext cx="310896" cy="310896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4" name="Oval 53"/>
              <p:cNvSpPr/>
              <p:nvPr/>
            </p:nvSpPr>
            <p:spPr>
              <a:xfrm>
                <a:off x="2377440" y="3792534"/>
                <a:ext cx="310896" cy="310896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5" name="Oval 54"/>
              <p:cNvSpPr/>
              <p:nvPr/>
            </p:nvSpPr>
            <p:spPr>
              <a:xfrm>
                <a:off x="3063240" y="3792534"/>
                <a:ext cx="310896" cy="310896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6" name="Oval 55"/>
              <p:cNvSpPr/>
              <p:nvPr/>
            </p:nvSpPr>
            <p:spPr>
              <a:xfrm>
                <a:off x="3758184" y="3792534"/>
                <a:ext cx="310896" cy="310896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7" name="Oval 56"/>
              <p:cNvSpPr/>
              <p:nvPr/>
            </p:nvSpPr>
            <p:spPr>
              <a:xfrm>
                <a:off x="4453128" y="3792533"/>
                <a:ext cx="310896" cy="310896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8" name="Oval 57"/>
              <p:cNvSpPr/>
              <p:nvPr/>
            </p:nvSpPr>
            <p:spPr>
              <a:xfrm>
                <a:off x="5148072" y="3792532"/>
                <a:ext cx="310896" cy="310896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8" name="Group 27"/>
            <p:cNvGrpSpPr/>
            <p:nvPr/>
          </p:nvGrpSpPr>
          <p:grpSpPr>
            <a:xfrm>
              <a:off x="987552" y="4433661"/>
              <a:ext cx="4471416" cy="310901"/>
              <a:chOff x="987552" y="4433661"/>
              <a:chExt cx="4471416" cy="310901"/>
            </a:xfrm>
          </p:grpSpPr>
          <p:sp>
            <p:nvSpPr>
              <p:cNvPr id="45" name="Oval 44"/>
              <p:cNvSpPr/>
              <p:nvPr/>
            </p:nvSpPr>
            <p:spPr>
              <a:xfrm>
                <a:off x="987552" y="4433666"/>
                <a:ext cx="310896" cy="310896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6" name="Oval 45"/>
              <p:cNvSpPr/>
              <p:nvPr/>
            </p:nvSpPr>
            <p:spPr>
              <a:xfrm>
                <a:off x="1682496" y="4433665"/>
                <a:ext cx="310896" cy="310896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7" name="Oval 46"/>
              <p:cNvSpPr/>
              <p:nvPr/>
            </p:nvSpPr>
            <p:spPr>
              <a:xfrm>
                <a:off x="2377440" y="4433663"/>
                <a:ext cx="310896" cy="310896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8" name="Oval 47"/>
              <p:cNvSpPr/>
              <p:nvPr/>
            </p:nvSpPr>
            <p:spPr>
              <a:xfrm>
                <a:off x="3063240" y="4433663"/>
                <a:ext cx="310896" cy="310896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9" name="Oval 48"/>
              <p:cNvSpPr/>
              <p:nvPr/>
            </p:nvSpPr>
            <p:spPr>
              <a:xfrm>
                <a:off x="3758184" y="4433663"/>
                <a:ext cx="310896" cy="310896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0" name="Oval 49"/>
              <p:cNvSpPr/>
              <p:nvPr/>
            </p:nvSpPr>
            <p:spPr>
              <a:xfrm>
                <a:off x="4453128" y="4433662"/>
                <a:ext cx="310896" cy="310896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1" name="Oval 50"/>
              <p:cNvSpPr/>
              <p:nvPr/>
            </p:nvSpPr>
            <p:spPr>
              <a:xfrm>
                <a:off x="5148072" y="4433661"/>
                <a:ext cx="310896" cy="310896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9" name="Group 28"/>
            <p:cNvGrpSpPr/>
            <p:nvPr/>
          </p:nvGrpSpPr>
          <p:grpSpPr>
            <a:xfrm>
              <a:off x="987552" y="5074788"/>
              <a:ext cx="4471416" cy="310901"/>
              <a:chOff x="987552" y="5074788"/>
              <a:chExt cx="4471416" cy="310901"/>
            </a:xfrm>
          </p:grpSpPr>
          <p:sp>
            <p:nvSpPr>
              <p:cNvPr id="38" name="Oval 37"/>
              <p:cNvSpPr/>
              <p:nvPr/>
            </p:nvSpPr>
            <p:spPr>
              <a:xfrm>
                <a:off x="987552" y="5074793"/>
                <a:ext cx="310896" cy="310896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9" name="Oval 38"/>
              <p:cNvSpPr/>
              <p:nvPr/>
            </p:nvSpPr>
            <p:spPr>
              <a:xfrm>
                <a:off x="1682496" y="5074792"/>
                <a:ext cx="310896" cy="310896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0" name="Oval 39"/>
              <p:cNvSpPr/>
              <p:nvPr/>
            </p:nvSpPr>
            <p:spPr>
              <a:xfrm>
                <a:off x="2377440" y="5074790"/>
                <a:ext cx="310896" cy="310896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1" name="Oval 40"/>
              <p:cNvSpPr/>
              <p:nvPr/>
            </p:nvSpPr>
            <p:spPr>
              <a:xfrm>
                <a:off x="3063240" y="5074790"/>
                <a:ext cx="310896" cy="310896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2" name="Oval 41"/>
              <p:cNvSpPr/>
              <p:nvPr/>
            </p:nvSpPr>
            <p:spPr>
              <a:xfrm>
                <a:off x="3758184" y="5074790"/>
                <a:ext cx="310896" cy="310896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3" name="Oval 42"/>
              <p:cNvSpPr/>
              <p:nvPr/>
            </p:nvSpPr>
            <p:spPr>
              <a:xfrm>
                <a:off x="4453128" y="5074789"/>
                <a:ext cx="310896" cy="310896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4" name="Oval 43"/>
              <p:cNvSpPr/>
              <p:nvPr/>
            </p:nvSpPr>
            <p:spPr>
              <a:xfrm>
                <a:off x="5148072" y="5074788"/>
                <a:ext cx="310896" cy="310896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0" name="Group 29"/>
            <p:cNvGrpSpPr/>
            <p:nvPr/>
          </p:nvGrpSpPr>
          <p:grpSpPr>
            <a:xfrm>
              <a:off x="987552" y="5715913"/>
              <a:ext cx="4471416" cy="310901"/>
              <a:chOff x="987552" y="5715913"/>
              <a:chExt cx="4471416" cy="310901"/>
            </a:xfrm>
          </p:grpSpPr>
          <p:sp>
            <p:nvSpPr>
              <p:cNvPr id="31" name="Oval 30"/>
              <p:cNvSpPr/>
              <p:nvPr/>
            </p:nvSpPr>
            <p:spPr>
              <a:xfrm>
                <a:off x="987552" y="5715918"/>
                <a:ext cx="310896" cy="310896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2" name="Oval 31"/>
              <p:cNvSpPr/>
              <p:nvPr/>
            </p:nvSpPr>
            <p:spPr>
              <a:xfrm>
                <a:off x="1682496" y="5715917"/>
                <a:ext cx="310896" cy="310896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3" name="Oval 32"/>
              <p:cNvSpPr/>
              <p:nvPr/>
            </p:nvSpPr>
            <p:spPr>
              <a:xfrm>
                <a:off x="2377440" y="5715915"/>
                <a:ext cx="310896" cy="310896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4" name="Oval 33"/>
              <p:cNvSpPr/>
              <p:nvPr/>
            </p:nvSpPr>
            <p:spPr>
              <a:xfrm>
                <a:off x="3063240" y="5715915"/>
                <a:ext cx="310896" cy="310896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5" name="Oval 34"/>
              <p:cNvSpPr/>
              <p:nvPr/>
            </p:nvSpPr>
            <p:spPr>
              <a:xfrm>
                <a:off x="3758184" y="5715915"/>
                <a:ext cx="310896" cy="310896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6" name="Oval 35"/>
              <p:cNvSpPr/>
              <p:nvPr/>
            </p:nvSpPr>
            <p:spPr>
              <a:xfrm>
                <a:off x="4453128" y="5715914"/>
                <a:ext cx="310896" cy="310896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7" name="Oval 36"/>
              <p:cNvSpPr/>
              <p:nvPr/>
            </p:nvSpPr>
            <p:spPr>
              <a:xfrm>
                <a:off x="5148072" y="5715913"/>
                <a:ext cx="310896" cy="310896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2421441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Mont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4837386" cy="990709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896112" y="2929835"/>
            <a:ext cx="3310128" cy="369421"/>
          </a:xfrm>
        </p:spPr>
        <p:txBody>
          <a:bodyPr>
            <a:normAutofit/>
          </a:bodyPr>
          <a:lstStyle>
            <a:lvl1pPr marL="0" indent="0">
              <a:buNone/>
              <a:tabLst>
                <a:tab pos="576072" algn="ctr"/>
                <a:tab pos="1051560" algn="ctr"/>
                <a:tab pos="1527048" algn="ctr"/>
                <a:tab pos="2002536" algn="ctr"/>
                <a:tab pos="2478024" algn="ctr"/>
                <a:tab pos="2953512" algn="ctr"/>
              </a:tabLst>
              <a:defRPr sz="17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442460" y="2930778"/>
            <a:ext cx="3310128" cy="362604"/>
          </a:xfrm>
        </p:spPr>
        <p:txBody>
          <a:bodyPr>
            <a:normAutofit/>
          </a:bodyPr>
          <a:lstStyle>
            <a:lvl1pPr marL="0" indent="0">
              <a:buNone/>
              <a:tabLst>
                <a:tab pos="576072" algn="ctr"/>
                <a:tab pos="1051560" algn="ctr"/>
                <a:tab pos="1527048" algn="ctr"/>
                <a:tab pos="2002536" algn="ctr"/>
                <a:tab pos="2478024" algn="ctr"/>
                <a:tab pos="2953512" algn="ctr"/>
              </a:tabLst>
              <a:defRPr sz="17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6557963" y="365125"/>
            <a:ext cx="4795837" cy="990709"/>
          </a:xfrm>
        </p:spPr>
        <p:txBody>
          <a:bodyPr anchor="ctr">
            <a:normAutofit/>
          </a:bodyPr>
          <a:lstStyle>
            <a:lvl1pPr marL="0" indent="0" algn="r">
              <a:buNone/>
              <a:defRPr sz="240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Month</a:t>
            </a:r>
          </a:p>
        </p:txBody>
      </p:sp>
      <p:sp>
        <p:nvSpPr>
          <p:cNvPr id="6" name="Content Placeholder 3"/>
          <p:cNvSpPr>
            <a:spLocks noGrp="1"/>
          </p:cNvSpPr>
          <p:nvPr>
            <p:ph sz="half" idx="11" hasCustomPrompt="1"/>
          </p:nvPr>
        </p:nvSpPr>
        <p:spPr>
          <a:xfrm>
            <a:off x="7988808" y="2929835"/>
            <a:ext cx="3310128" cy="369421"/>
          </a:xfrm>
        </p:spPr>
        <p:txBody>
          <a:bodyPr>
            <a:normAutofit/>
          </a:bodyPr>
          <a:lstStyle>
            <a:lvl1pPr marL="0" indent="0">
              <a:buNone/>
              <a:tabLst>
                <a:tab pos="576072" algn="ctr"/>
                <a:tab pos="1051560" algn="ctr"/>
                <a:tab pos="1527048" algn="ctr"/>
                <a:tab pos="2002536" algn="ctr"/>
                <a:tab pos="2478024" algn="ctr"/>
                <a:tab pos="2953512" algn="ctr"/>
              </a:tabLst>
              <a:defRPr sz="17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813486" y="1915303"/>
            <a:ext cx="3364993" cy="75376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Text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4364076" y="1915303"/>
            <a:ext cx="3364992" cy="75376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Text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7914665" y="1920240"/>
            <a:ext cx="3364992" cy="753762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Text</a:t>
            </a:r>
          </a:p>
        </p:txBody>
      </p:sp>
      <p:grpSp>
        <p:nvGrpSpPr>
          <p:cNvPr id="11" name="Group 10" descr="Circle shapes"/>
          <p:cNvGrpSpPr/>
          <p:nvPr userDrawn="1"/>
        </p:nvGrpSpPr>
        <p:grpSpPr>
          <a:xfrm>
            <a:off x="964478" y="3558746"/>
            <a:ext cx="3082157" cy="2218040"/>
            <a:chOff x="976835" y="3558746"/>
            <a:chExt cx="3082157" cy="2218040"/>
          </a:xfrm>
        </p:grpSpPr>
        <p:grpSp>
          <p:nvGrpSpPr>
            <p:cNvPr id="12" name="Group 11"/>
            <p:cNvGrpSpPr/>
            <p:nvPr/>
          </p:nvGrpSpPr>
          <p:grpSpPr>
            <a:xfrm>
              <a:off x="977464" y="3558746"/>
              <a:ext cx="3081528" cy="228600"/>
              <a:chOff x="914400" y="3558746"/>
              <a:chExt cx="3081528" cy="228600"/>
            </a:xfrm>
          </p:grpSpPr>
          <p:sp>
            <p:nvSpPr>
              <p:cNvPr id="45" name="Oval 44"/>
              <p:cNvSpPr/>
              <p:nvPr/>
            </p:nvSpPr>
            <p:spPr>
              <a:xfrm>
                <a:off x="914400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6" name="Oval 45"/>
              <p:cNvSpPr/>
              <p:nvPr/>
            </p:nvSpPr>
            <p:spPr>
              <a:xfrm>
                <a:off x="1389888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7" name="Oval 46"/>
              <p:cNvSpPr/>
              <p:nvPr/>
            </p:nvSpPr>
            <p:spPr>
              <a:xfrm>
                <a:off x="1865376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8" name="Oval 47"/>
              <p:cNvSpPr/>
              <p:nvPr/>
            </p:nvSpPr>
            <p:spPr>
              <a:xfrm>
                <a:off x="2340864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9" name="Oval 48"/>
              <p:cNvSpPr/>
              <p:nvPr/>
            </p:nvSpPr>
            <p:spPr>
              <a:xfrm>
                <a:off x="2816352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0" name="Oval 49"/>
              <p:cNvSpPr/>
              <p:nvPr/>
            </p:nvSpPr>
            <p:spPr>
              <a:xfrm>
                <a:off x="3288425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1" name="Oval 50"/>
              <p:cNvSpPr/>
              <p:nvPr/>
            </p:nvSpPr>
            <p:spPr>
              <a:xfrm>
                <a:off x="3767328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3" name="Group 12"/>
            <p:cNvGrpSpPr/>
            <p:nvPr/>
          </p:nvGrpSpPr>
          <p:grpSpPr>
            <a:xfrm>
              <a:off x="977464" y="4056106"/>
              <a:ext cx="3081528" cy="228600"/>
              <a:chOff x="914400" y="3558746"/>
              <a:chExt cx="3081528" cy="228600"/>
            </a:xfrm>
          </p:grpSpPr>
          <p:sp>
            <p:nvSpPr>
              <p:cNvPr id="38" name="Oval 37"/>
              <p:cNvSpPr/>
              <p:nvPr/>
            </p:nvSpPr>
            <p:spPr>
              <a:xfrm>
                <a:off x="914400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9" name="Oval 38"/>
              <p:cNvSpPr/>
              <p:nvPr/>
            </p:nvSpPr>
            <p:spPr>
              <a:xfrm>
                <a:off x="1389888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0" name="Oval 39"/>
              <p:cNvSpPr/>
              <p:nvPr/>
            </p:nvSpPr>
            <p:spPr>
              <a:xfrm>
                <a:off x="1865376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1" name="Oval 40"/>
              <p:cNvSpPr/>
              <p:nvPr/>
            </p:nvSpPr>
            <p:spPr>
              <a:xfrm>
                <a:off x="2340864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2" name="Oval 41"/>
              <p:cNvSpPr/>
              <p:nvPr/>
            </p:nvSpPr>
            <p:spPr>
              <a:xfrm>
                <a:off x="2816352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3" name="Oval 42"/>
              <p:cNvSpPr/>
              <p:nvPr/>
            </p:nvSpPr>
            <p:spPr>
              <a:xfrm>
                <a:off x="3288425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4" name="Oval 43"/>
              <p:cNvSpPr/>
              <p:nvPr/>
            </p:nvSpPr>
            <p:spPr>
              <a:xfrm>
                <a:off x="3767328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4" name="Group 13"/>
            <p:cNvGrpSpPr/>
            <p:nvPr/>
          </p:nvGrpSpPr>
          <p:grpSpPr>
            <a:xfrm>
              <a:off x="976835" y="4553466"/>
              <a:ext cx="3081528" cy="228600"/>
              <a:chOff x="914400" y="3558746"/>
              <a:chExt cx="3081528" cy="228600"/>
            </a:xfrm>
          </p:grpSpPr>
          <p:sp>
            <p:nvSpPr>
              <p:cNvPr id="31" name="Oval 30"/>
              <p:cNvSpPr/>
              <p:nvPr/>
            </p:nvSpPr>
            <p:spPr>
              <a:xfrm>
                <a:off x="914400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2" name="Oval 31"/>
              <p:cNvSpPr/>
              <p:nvPr/>
            </p:nvSpPr>
            <p:spPr>
              <a:xfrm>
                <a:off x="1389888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3" name="Oval 32"/>
              <p:cNvSpPr/>
              <p:nvPr/>
            </p:nvSpPr>
            <p:spPr>
              <a:xfrm>
                <a:off x="1865376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4" name="Oval 33"/>
              <p:cNvSpPr/>
              <p:nvPr/>
            </p:nvSpPr>
            <p:spPr>
              <a:xfrm>
                <a:off x="2340864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5" name="Oval 34"/>
              <p:cNvSpPr/>
              <p:nvPr/>
            </p:nvSpPr>
            <p:spPr>
              <a:xfrm>
                <a:off x="2816352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6" name="Oval 35"/>
              <p:cNvSpPr/>
              <p:nvPr/>
            </p:nvSpPr>
            <p:spPr>
              <a:xfrm>
                <a:off x="3288425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7" name="Oval 36"/>
              <p:cNvSpPr/>
              <p:nvPr/>
            </p:nvSpPr>
            <p:spPr>
              <a:xfrm>
                <a:off x="3767328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5" name="Group 14"/>
            <p:cNvGrpSpPr/>
            <p:nvPr/>
          </p:nvGrpSpPr>
          <p:grpSpPr>
            <a:xfrm>
              <a:off x="976835" y="5046565"/>
              <a:ext cx="3081528" cy="228600"/>
              <a:chOff x="914400" y="3558746"/>
              <a:chExt cx="3081528" cy="228600"/>
            </a:xfrm>
          </p:grpSpPr>
          <p:sp>
            <p:nvSpPr>
              <p:cNvPr id="24" name="Oval 23"/>
              <p:cNvSpPr/>
              <p:nvPr/>
            </p:nvSpPr>
            <p:spPr>
              <a:xfrm>
                <a:off x="914400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5" name="Oval 24"/>
              <p:cNvSpPr/>
              <p:nvPr/>
            </p:nvSpPr>
            <p:spPr>
              <a:xfrm>
                <a:off x="1389888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6" name="Oval 25"/>
              <p:cNvSpPr/>
              <p:nvPr/>
            </p:nvSpPr>
            <p:spPr>
              <a:xfrm>
                <a:off x="1865376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7" name="Oval 26"/>
              <p:cNvSpPr/>
              <p:nvPr/>
            </p:nvSpPr>
            <p:spPr>
              <a:xfrm>
                <a:off x="2340864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8" name="Oval 27"/>
              <p:cNvSpPr/>
              <p:nvPr/>
            </p:nvSpPr>
            <p:spPr>
              <a:xfrm>
                <a:off x="2816352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9" name="Oval 28"/>
              <p:cNvSpPr/>
              <p:nvPr/>
            </p:nvSpPr>
            <p:spPr>
              <a:xfrm>
                <a:off x="3288425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0" name="Oval 29"/>
              <p:cNvSpPr/>
              <p:nvPr/>
            </p:nvSpPr>
            <p:spPr>
              <a:xfrm>
                <a:off x="3767328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6" name="Group 15"/>
            <p:cNvGrpSpPr/>
            <p:nvPr/>
          </p:nvGrpSpPr>
          <p:grpSpPr>
            <a:xfrm>
              <a:off x="976835" y="5548186"/>
              <a:ext cx="3081528" cy="228600"/>
              <a:chOff x="914400" y="3558746"/>
              <a:chExt cx="3081528" cy="228600"/>
            </a:xfrm>
          </p:grpSpPr>
          <p:sp>
            <p:nvSpPr>
              <p:cNvPr id="17" name="Oval 16"/>
              <p:cNvSpPr/>
              <p:nvPr/>
            </p:nvSpPr>
            <p:spPr>
              <a:xfrm>
                <a:off x="914400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8" name="Oval 17"/>
              <p:cNvSpPr/>
              <p:nvPr/>
            </p:nvSpPr>
            <p:spPr>
              <a:xfrm>
                <a:off x="1389888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9" name="Oval 18"/>
              <p:cNvSpPr/>
              <p:nvPr/>
            </p:nvSpPr>
            <p:spPr>
              <a:xfrm>
                <a:off x="1865376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0" name="Oval 19"/>
              <p:cNvSpPr/>
              <p:nvPr/>
            </p:nvSpPr>
            <p:spPr>
              <a:xfrm>
                <a:off x="2340864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1" name="Oval 20"/>
              <p:cNvSpPr/>
              <p:nvPr/>
            </p:nvSpPr>
            <p:spPr>
              <a:xfrm>
                <a:off x="2816352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2" name="Oval 21"/>
              <p:cNvSpPr/>
              <p:nvPr/>
            </p:nvSpPr>
            <p:spPr>
              <a:xfrm>
                <a:off x="3288425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3" name="Oval 22"/>
              <p:cNvSpPr/>
              <p:nvPr/>
            </p:nvSpPr>
            <p:spPr>
              <a:xfrm>
                <a:off x="3767328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grpSp>
        <p:nvGrpSpPr>
          <p:cNvPr id="52" name="Group 51" descr="Circle shapes"/>
          <p:cNvGrpSpPr/>
          <p:nvPr userDrawn="1"/>
        </p:nvGrpSpPr>
        <p:grpSpPr>
          <a:xfrm>
            <a:off x="4517850" y="3558746"/>
            <a:ext cx="3082157" cy="2218040"/>
            <a:chOff x="976835" y="3558746"/>
            <a:chExt cx="3082157" cy="2218040"/>
          </a:xfrm>
        </p:grpSpPr>
        <p:grpSp>
          <p:nvGrpSpPr>
            <p:cNvPr id="53" name="Group 52"/>
            <p:cNvGrpSpPr/>
            <p:nvPr/>
          </p:nvGrpSpPr>
          <p:grpSpPr>
            <a:xfrm>
              <a:off x="977464" y="3558746"/>
              <a:ext cx="3081528" cy="228600"/>
              <a:chOff x="914400" y="3558746"/>
              <a:chExt cx="3081528" cy="228600"/>
            </a:xfrm>
          </p:grpSpPr>
          <p:sp>
            <p:nvSpPr>
              <p:cNvPr id="86" name="Oval 85"/>
              <p:cNvSpPr/>
              <p:nvPr/>
            </p:nvSpPr>
            <p:spPr>
              <a:xfrm>
                <a:off x="914400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7" name="Oval 86"/>
              <p:cNvSpPr/>
              <p:nvPr/>
            </p:nvSpPr>
            <p:spPr>
              <a:xfrm>
                <a:off x="1389888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8" name="Oval 87"/>
              <p:cNvSpPr/>
              <p:nvPr/>
            </p:nvSpPr>
            <p:spPr>
              <a:xfrm>
                <a:off x="1865376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9" name="Oval 88"/>
              <p:cNvSpPr/>
              <p:nvPr/>
            </p:nvSpPr>
            <p:spPr>
              <a:xfrm>
                <a:off x="2340864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0" name="Oval 89"/>
              <p:cNvSpPr/>
              <p:nvPr/>
            </p:nvSpPr>
            <p:spPr>
              <a:xfrm>
                <a:off x="2816352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1" name="Oval 90"/>
              <p:cNvSpPr/>
              <p:nvPr/>
            </p:nvSpPr>
            <p:spPr>
              <a:xfrm>
                <a:off x="3288425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2" name="Oval 91"/>
              <p:cNvSpPr/>
              <p:nvPr/>
            </p:nvSpPr>
            <p:spPr>
              <a:xfrm>
                <a:off x="3767328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54" name="Group 53"/>
            <p:cNvGrpSpPr/>
            <p:nvPr/>
          </p:nvGrpSpPr>
          <p:grpSpPr>
            <a:xfrm>
              <a:off x="977464" y="4056106"/>
              <a:ext cx="3081528" cy="228600"/>
              <a:chOff x="914400" y="3558746"/>
              <a:chExt cx="3081528" cy="228600"/>
            </a:xfrm>
          </p:grpSpPr>
          <p:sp>
            <p:nvSpPr>
              <p:cNvPr id="79" name="Oval 78"/>
              <p:cNvSpPr/>
              <p:nvPr/>
            </p:nvSpPr>
            <p:spPr>
              <a:xfrm>
                <a:off x="914400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0" name="Oval 79"/>
              <p:cNvSpPr/>
              <p:nvPr/>
            </p:nvSpPr>
            <p:spPr>
              <a:xfrm>
                <a:off x="1389888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1" name="Oval 80"/>
              <p:cNvSpPr/>
              <p:nvPr/>
            </p:nvSpPr>
            <p:spPr>
              <a:xfrm>
                <a:off x="1865376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2" name="Oval 81"/>
              <p:cNvSpPr/>
              <p:nvPr/>
            </p:nvSpPr>
            <p:spPr>
              <a:xfrm>
                <a:off x="2340864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3" name="Oval 82"/>
              <p:cNvSpPr/>
              <p:nvPr/>
            </p:nvSpPr>
            <p:spPr>
              <a:xfrm>
                <a:off x="2816352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4" name="Oval 83"/>
              <p:cNvSpPr/>
              <p:nvPr/>
            </p:nvSpPr>
            <p:spPr>
              <a:xfrm>
                <a:off x="3288425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5" name="Oval 84"/>
              <p:cNvSpPr/>
              <p:nvPr/>
            </p:nvSpPr>
            <p:spPr>
              <a:xfrm>
                <a:off x="3767328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55" name="Group 54"/>
            <p:cNvGrpSpPr/>
            <p:nvPr/>
          </p:nvGrpSpPr>
          <p:grpSpPr>
            <a:xfrm>
              <a:off x="976835" y="4553466"/>
              <a:ext cx="3081528" cy="228600"/>
              <a:chOff x="914400" y="3558746"/>
              <a:chExt cx="3081528" cy="228600"/>
            </a:xfrm>
          </p:grpSpPr>
          <p:sp>
            <p:nvSpPr>
              <p:cNvPr id="72" name="Oval 71"/>
              <p:cNvSpPr/>
              <p:nvPr/>
            </p:nvSpPr>
            <p:spPr>
              <a:xfrm>
                <a:off x="914400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3" name="Oval 72"/>
              <p:cNvSpPr/>
              <p:nvPr/>
            </p:nvSpPr>
            <p:spPr>
              <a:xfrm>
                <a:off x="1389888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4" name="Oval 73"/>
              <p:cNvSpPr/>
              <p:nvPr/>
            </p:nvSpPr>
            <p:spPr>
              <a:xfrm>
                <a:off x="1865376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5" name="Oval 74"/>
              <p:cNvSpPr/>
              <p:nvPr/>
            </p:nvSpPr>
            <p:spPr>
              <a:xfrm>
                <a:off x="2340864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6" name="Oval 75"/>
              <p:cNvSpPr/>
              <p:nvPr/>
            </p:nvSpPr>
            <p:spPr>
              <a:xfrm>
                <a:off x="2816352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7" name="Oval 76"/>
              <p:cNvSpPr/>
              <p:nvPr/>
            </p:nvSpPr>
            <p:spPr>
              <a:xfrm>
                <a:off x="3288425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8" name="Oval 77"/>
              <p:cNvSpPr/>
              <p:nvPr/>
            </p:nvSpPr>
            <p:spPr>
              <a:xfrm>
                <a:off x="3767328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56" name="Group 55"/>
            <p:cNvGrpSpPr/>
            <p:nvPr/>
          </p:nvGrpSpPr>
          <p:grpSpPr>
            <a:xfrm>
              <a:off x="976835" y="5046565"/>
              <a:ext cx="3081528" cy="228600"/>
              <a:chOff x="914400" y="3558746"/>
              <a:chExt cx="3081528" cy="228600"/>
            </a:xfrm>
          </p:grpSpPr>
          <p:sp>
            <p:nvSpPr>
              <p:cNvPr id="65" name="Oval 64"/>
              <p:cNvSpPr/>
              <p:nvPr/>
            </p:nvSpPr>
            <p:spPr>
              <a:xfrm>
                <a:off x="914400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6" name="Oval 65"/>
              <p:cNvSpPr/>
              <p:nvPr/>
            </p:nvSpPr>
            <p:spPr>
              <a:xfrm>
                <a:off x="1389888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7" name="Oval 66"/>
              <p:cNvSpPr/>
              <p:nvPr/>
            </p:nvSpPr>
            <p:spPr>
              <a:xfrm>
                <a:off x="1865376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8" name="Oval 67"/>
              <p:cNvSpPr/>
              <p:nvPr/>
            </p:nvSpPr>
            <p:spPr>
              <a:xfrm>
                <a:off x="2340864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9" name="Oval 68"/>
              <p:cNvSpPr/>
              <p:nvPr/>
            </p:nvSpPr>
            <p:spPr>
              <a:xfrm>
                <a:off x="2816352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0" name="Oval 69"/>
              <p:cNvSpPr/>
              <p:nvPr/>
            </p:nvSpPr>
            <p:spPr>
              <a:xfrm>
                <a:off x="3288425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1" name="Oval 70"/>
              <p:cNvSpPr/>
              <p:nvPr/>
            </p:nvSpPr>
            <p:spPr>
              <a:xfrm>
                <a:off x="3767328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57" name="Group 56"/>
            <p:cNvGrpSpPr/>
            <p:nvPr/>
          </p:nvGrpSpPr>
          <p:grpSpPr>
            <a:xfrm>
              <a:off x="976835" y="5548186"/>
              <a:ext cx="3081528" cy="228600"/>
              <a:chOff x="914400" y="3558746"/>
              <a:chExt cx="3081528" cy="228600"/>
            </a:xfrm>
          </p:grpSpPr>
          <p:sp>
            <p:nvSpPr>
              <p:cNvPr id="58" name="Oval 57"/>
              <p:cNvSpPr/>
              <p:nvPr/>
            </p:nvSpPr>
            <p:spPr>
              <a:xfrm>
                <a:off x="914400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9" name="Oval 58"/>
              <p:cNvSpPr/>
              <p:nvPr/>
            </p:nvSpPr>
            <p:spPr>
              <a:xfrm>
                <a:off x="1389888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0" name="Oval 59"/>
              <p:cNvSpPr/>
              <p:nvPr/>
            </p:nvSpPr>
            <p:spPr>
              <a:xfrm>
                <a:off x="1865376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1" name="Oval 60"/>
              <p:cNvSpPr/>
              <p:nvPr/>
            </p:nvSpPr>
            <p:spPr>
              <a:xfrm>
                <a:off x="2340864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2" name="Oval 61"/>
              <p:cNvSpPr/>
              <p:nvPr/>
            </p:nvSpPr>
            <p:spPr>
              <a:xfrm>
                <a:off x="2816352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3" name="Oval 62"/>
              <p:cNvSpPr/>
              <p:nvPr/>
            </p:nvSpPr>
            <p:spPr>
              <a:xfrm>
                <a:off x="3288425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4" name="Oval 63"/>
              <p:cNvSpPr/>
              <p:nvPr/>
            </p:nvSpPr>
            <p:spPr>
              <a:xfrm>
                <a:off x="3767328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grpSp>
        <p:nvGrpSpPr>
          <p:cNvPr id="93" name="Group 92" descr="Circle shapes"/>
          <p:cNvGrpSpPr/>
          <p:nvPr userDrawn="1"/>
        </p:nvGrpSpPr>
        <p:grpSpPr>
          <a:xfrm>
            <a:off x="8068440" y="3558746"/>
            <a:ext cx="3082157" cy="2218040"/>
            <a:chOff x="976835" y="3558746"/>
            <a:chExt cx="3082157" cy="2218040"/>
          </a:xfrm>
        </p:grpSpPr>
        <p:grpSp>
          <p:nvGrpSpPr>
            <p:cNvPr id="94" name="Group 93"/>
            <p:cNvGrpSpPr/>
            <p:nvPr/>
          </p:nvGrpSpPr>
          <p:grpSpPr>
            <a:xfrm>
              <a:off x="977464" y="3558746"/>
              <a:ext cx="3081528" cy="228600"/>
              <a:chOff x="914400" y="3558746"/>
              <a:chExt cx="3081528" cy="228600"/>
            </a:xfrm>
          </p:grpSpPr>
          <p:sp>
            <p:nvSpPr>
              <p:cNvPr id="127" name="Oval 126"/>
              <p:cNvSpPr/>
              <p:nvPr/>
            </p:nvSpPr>
            <p:spPr>
              <a:xfrm>
                <a:off x="914400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28" name="Oval 127"/>
              <p:cNvSpPr/>
              <p:nvPr/>
            </p:nvSpPr>
            <p:spPr>
              <a:xfrm>
                <a:off x="1389888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29" name="Oval 128"/>
              <p:cNvSpPr/>
              <p:nvPr/>
            </p:nvSpPr>
            <p:spPr>
              <a:xfrm>
                <a:off x="1865376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30" name="Oval 129"/>
              <p:cNvSpPr/>
              <p:nvPr/>
            </p:nvSpPr>
            <p:spPr>
              <a:xfrm>
                <a:off x="2340864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31" name="Oval 130"/>
              <p:cNvSpPr/>
              <p:nvPr/>
            </p:nvSpPr>
            <p:spPr>
              <a:xfrm>
                <a:off x="2816352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32" name="Oval 131"/>
              <p:cNvSpPr/>
              <p:nvPr/>
            </p:nvSpPr>
            <p:spPr>
              <a:xfrm>
                <a:off x="3288425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33" name="Oval 132"/>
              <p:cNvSpPr/>
              <p:nvPr/>
            </p:nvSpPr>
            <p:spPr>
              <a:xfrm>
                <a:off x="3767328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95" name="Group 94"/>
            <p:cNvGrpSpPr/>
            <p:nvPr/>
          </p:nvGrpSpPr>
          <p:grpSpPr>
            <a:xfrm>
              <a:off x="977464" y="4056106"/>
              <a:ext cx="3081528" cy="228600"/>
              <a:chOff x="914400" y="3558746"/>
              <a:chExt cx="3081528" cy="228600"/>
            </a:xfrm>
          </p:grpSpPr>
          <p:sp>
            <p:nvSpPr>
              <p:cNvPr id="120" name="Oval 119"/>
              <p:cNvSpPr/>
              <p:nvPr/>
            </p:nvSpPr>
            <p:spPr>
              <a:xfrm>
                <a:off x="914400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21" name="Oval 120"/>
              <p:cNvSpPr/>
              <p:nvPr/>
            </p:nvSpPr>
            <p:spPr>
              <a:xfrm>
                <a:off x="1389888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22" name="Oval 121"/>
              <p:cNvSpPr/>
              <p:nvPr/>
            </p:nvSpPr>
            <p:spPr>
              <a:xfrm>
                <a:off x="1865376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23" name="Oval 122"/>
              <p:cNvSpPr/>
              <p:nvPr/>
            </p:nvSpPr>
            <p:spPr>
              <a:xfrm>
                <a:off x="2340864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24" name="Oval 123"/>
              <p:cNvSpPr/>
              <p:nvPr/>
            </p:nvSpPr>
            <p:spPr>
              <a:xfrm>
                <a:off x="2816352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25" name="Oval 124"/>
              <p:cNvSpPr/>
              <p:nvPr/>
            </p:nvSpPr>
            <p:spPr>
              <a:xfrm>
                <a:off x="3288425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26" name="Oval 125"/>
              <p:cNvSpPr/>
              <p:nvPr/>
            </p:nvSpPr>
            <p:spPr>
              <a:xfrm>
                <a:off x="3767328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96" name="Group 95"/>
            <p:cNvGrpSpPr/>
            <p:nvPr/>
          </p:nvGrpSpPr>
          <p:grpSpPr>
            <a:xfrm>
              <a:off x="976835" y="4553466"/>
              <a:ext cx="3081528" cy="228600"/>
              <a:chOff x="914400" y="3558746"/>
              <a:chExt cx="3081528" cy="228600"/>
            </a:xfrm>
          </p:grpSpPr>
          <p:sp>
            <p:nvSpPr>
              <p:cNvPr id="113" name="Oval 112"/>
              <p:cNvSpPr/>
              <p:nvPr/>
            </p:nvSpPr>
            <p:spPr>
              <a:xfrm>
                <a:off x="914400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14" name="Oval 113"/>
              <p:cNvSpPr/>
              <p:nvPr/>
            </p:nvSpPr>
            <p:spPr>
              <a:xfrm>
                <a:off x="1389888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15" name="Oval 114"/>
              <p:cNvSpPr/>
              <p:nvPr/>
            </p:nvSpPr>
            <p:spPr>
              <a:xfrm>
                <a:off x="1865376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16" name="Oval 115"/>
              <p:cNvSpPr/>
              <p:nvPr/>
            </p:nvSpPr>
            <p:spPr>
              <a:xfrm>
                <a:off x="2340864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17" name="Oval 116"/>
              <p:cNvSpPr/>
              <p:nvPr/>
            </p:nvSpPr>
            <p:spPr>
              <a:xfrm>
                <a:off x="2816352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18" name="Oval 117"/>
              <p:cNvSpPr/>
              <p:nvPr/>
            </p:nvSpPr>
            <p:spPr>
              <a:xfrm>
                <a:off x="3288425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19" name="Oval 118"/>
              <p:cNvSpPr/>
              <p:nvPr/>
            </p:nvSpPr>
            <p:spPr>
              <a:xfrm>
                <a:off x="3767328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97" name="Group 96"/>
            <p:cNvGrpSpPr/>
            <p:nvPr/>
          </p:nvGrpSpPr>
          <p:grpSpPr>
            <a:xfrm>
              <a:off x="976835" y="5046565"/>
              <a:ext cx="3081528" cy="228600"/>
              <a:chOff x="914400" y="3558746"/>
              <a:chExt cx="3081528" cy="228600"/>
            </a:xfrm>
          </p:grpSpPr>
          <p:sp>
            <p:nvSpPr>
              <p:cNvPr id="106" name="Oval 105"/>
              <p:cNvSpPr/>
              <p:nvPr/>
            </p:nvSpPr>
            <p:spPr>
              <a:xfrm>
                <a:off x="914400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7" name="Oval 106"/>
              <p:cNvSpPr/>
              <p:nvPr/>
            </p:nvSpPr>
            <p:spPr>
              <a:xfrm>
                <a:off x="1389888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8" name="Oval 107"/>
              <p:cNvSpPr/>
              <p:nvPr/>
            </p:nvSpPr>
            <p:spPr>
              <a:xfrm>
                <a:off x="1865376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9" name="Oval 108"/>
              <p:cNvSpPr/>
              <p:nvPr/>
            </p:nvSpPr>
            <p:spPr>
              <a:xfrm>
                <a:off x="2340864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10" name="Oval 109"/>
              <p:cNvSpPr/>
              <p:nvPr/>
            </p:nvSpPr>
            <p:spPr>
              <a:xfrm>
                <a:off x="2816352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11" name="Oval 110"/>
              <p:cNvSpPr/>
              <p:nvPr/>
            </p:nvSpPr>
            <p:spPr>
              <a:xfrm>
                <a:off x="3288425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12" name="Oval 111"/>
              <p:cNvSpPr/>
              <p:nvPr/>
            </p:nvSpPr>
            <p:spPr>
              <a:xfrm>
                <a:off x="3767328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98" name="Group 97"/>
            <p:cNvGrpSpPr/>
            <p:nvPr/>
          </p:nvGrpSpPr>
          <p:grpSpPr>
            <a:xfrm>
              <a:off x="976835" y="5548186"/>
              <a:ext cx="3081528" cy="228600"/>
              <a:chOff x="914400" y="3558746"/>
              <a:chExt cx="3081528" cy="228600"/>
            </a:xfrm>
          </p:grpSpPr>
          <p:sp>
            <p:nvSpPr>
              <p:cNvPr id="99" name="Oval 98"/>
              <p:cNvSpPr/>
              <p:nvPr/>
            </p:nvSpPr>
            <p:spPr>
              <a:xfrm>
                <a:off x="914400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0" name="Oval 99"/>
              <p:cNvSpPr/>
              <p:nvPr/>
            </p:nvSpPr>
            <p:spPr>
              <a:xfrm>
                <a:off x="1389888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1" name="Oval 100"/>
              <p:cNvSpPr/>
              <p:nvPr/>
            </p:nvSpPr>
            <p:spPr>
              <a:xfrm>
                <a:off x="1865376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2" name="Oval 101"/>
              <p:cNvSpPr/>
              <p:nvPr/>
            </p:nvSpPr>
            <p:spPr>
              <a:xfrm>
                <a:off x="2340864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3" name="Oval 102"/>
              <p:cNvSpPr/>
              <p:nvPr/>
            </p:nvSpPr>
            <p:spPr>
              <a:xfrm>
                <a:off x="2816352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4" name="Oval 103"/>
              <p:cNvSpPr/>
              <p:nvPr/>
            </p:nvSpPr>
            <p:spPr>
              <a:xfrm>
                <a:off x="3288425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5" name="Oval 104"/>
              <p:cNvSpPr/>
              <p:nvPr/>
            </p:nvSpPr>
            <p:spPr>
              <a:xfrm>
                <a:off x="3767328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3198362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 Mont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4837386" cy="990709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838198" y="1877694"/>
            <a:ext cx="2487168" cy="369421"/>
          </a:xfrm>
        </p:spPr>
        <p:txBody>
          <a:bodyPr anchor="ctr">
            <a:normAutofit/>
          </a:bodyPr>
          <a:lstStyle>
            <a:lvl1pPr marL="0" indent="0">
              <a:buNone/>
              <a:tabLst>
                <a:tab pos="429768" algn="ctr"/>
                <a:tab pos="795528" algn="ctr"/>
                <a:tab pos="1161288" algn="ctr"/>
                <a:tab pos="1527048" algn="ctr"/>
                <a:tab pos="1892808" algn="ctr"/>
                <a:tab pos="2258568" algn="ctr"/>
              </a:tabLst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3541662" y="1877694"/>
            <a:ext cx="2487168" cy="362604"/>
          </a:xfrm>
        </p:spPr>
        <p:txBody>
          <a:bodyPr anchor="ctr">
            <a:normAutofit/>
          </a:bodyPr>
          <a:lstStyle>
            <a:lvl1pPr marL="0" indent="0">
              <a:buNone/>
              <a:tabLst>
                <a:tab pos="429768" algn="ctr"/>
                <a:tab pos="795528" algn="ctr"/>
                <a:tab pos="1161288" algn="ctr"/>
                <a:tab pos="1527048" algn="ctr"/>
                <a:tab pos="1892808" algn="ctr"/>
                <a:tab pos="2258568" algn="ctr"/>
              </a:tabLst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6557963" y="365125"/>
            <a:ext cx="4795837" cy="990709"/>
          </a:xfrm>
        </p:spPr>
        <p:txBody>
          <a:bodyPr anchor="ctr">
            <a:normAutofit/>
          </a:bodyPr>
          <a:lstStyle>
            <a:lvl1pPr marL="0" indent="0" algn="r">
              <a:buNone/>
              <a:defRPr sz="240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Month</a:t>
            </a:r>
          </a:p>
        </p:txBody>
      </p:sp>
      <p:sp>
        <p:nvSpPr>
          <p:cNvPr id="6" name="Content Placeholder 3"/>
          <p:cNvSpPr>
            <a:spLocks noGrp="1"/>
          </p:cNvSpPr>
          <p:nvPr>
            <p:ph sz="half" idx="11" hasCustomPrompt="1"/>
          </p:nvPr>
        </p:nvSpPr>
        <p:spPr>
          <a:xfrm>
            <a:off x="6213291" y="1881347"/>
            <a:ext cx="2487168" cy="369421"/>
          </a:xfrm>
        </p:spPr>
        <p:txBody>
          <a:bodyPr anchor="ctr">
            <a:normAutofit/>
          </a:bodyPr>
          <a:lstStyle>
            <a:lvl1pPr marL="0" indent="0">
              <a:buNone/>
              <a:tabLst>
                <a:tab pos="429768" algn="ctr"/>
                <a:tab pos="795528" algn="ctr"/>
                <a:tab pos="1161288" algn="ctr"/>
                <a:tab pos="1527048" algn="ctr"/>
                <a:tab pos="1892808" algn="ctr"/>
                <a:tab pos="2258568" algn="ctr"/>
              </a:tabLst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7" name="Content Placeholder 3"/>
          <p:cNvSpPr>
            <a:spLocks noGrp="1"/>
          </p:cNvSpPr>
          <p:nvPr>
            <p:ph sz="half" idx="12" hasCustomPrompt="1"/>
          </p:nvPr>
        </p:nvSpPr>
        <p:spPr>
          <a:xfrm>
            <a:off x="8884920" y="1881348"/>
            <a:ext cx="2487168" cy="369421"/>
          </a:xfrm>
        </p:spPr>
        <p:txBody>
          <a:bodyPr anchor="ctr">
            <a:normAutofit/>
          </a:bodyPr>
          <a:lstStyle>
            <a:lvl1pPr marL="0" indent="0">
              <a:buNone/>
              <a:tabLst>
                <a:tab pos="429768" algn="ctr"/>
                <a:tab pos="795528" algn="ctr"/>
                <a:tab pos="1161288" algn="ctr"/>
                <a:tab pos="1527048" algn="ctr"/>
                <a:tab pos="1892808" algn="ctr"/>
                <a:tab pos="2258568" algn="ctr"/>
              </a:tabLst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3" name="Rectangle 12"/>
          <p:cNvSpPr/>
          <p:nvPr userDrawn="1"/>
        </p:nvSpPr>
        <p:spPr>
          <a:xfrm>
            <a:off x="838198" y="1355834"/>
            <a:ext cx="2468880" cy="51330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Text</a:t>
            </a:r>
          </a:p>
        </p:txBody>
      </p:sp>
      <p:sp>
        <p:nvSpPr>
          <p:cNvPr id="14" name="Rectangle 13"/>
          <p:cNvSpPr/>
          <p:nvPr userDrawn="1"/>
        </p:nvSpPr>
        <p:spPr>
          <a:xfrm>
            <a:off x="3541662" y="1355834"/>
            <a:ext cx="2468880" cy="51330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Text</a:t>
            </a:r>
          </a:p>
        </p:txBody>
      </p:sp>
      <p:sp>
        <p:nvSpPr>
          <p:cNvPr id="15" name="Rectangle 14"/>
          <p:cNvSpPr/>
          <p:nvPr userDrawn="1"/>
        </p:nvSpPr>
        <p:spPr>
          <a:xfrm>
            <a:off x="6213291" y="1355834"/>
            <a:ext cx="2468880" cy="51330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Text</a:t>
            </a:r>
          </a:p>
        </p:txBody>
      </p:sp>
      <p:sp>
        <p:nvSpPr>
          <p:cNvPr id="16" name="Rectangle 15"/>
          <p:cNvSpPr/>
          <p:nvPr userDrawn="1"/>
        </p:nvSpPr>
        <p:spPr>
          <a:xfrm>
            <a:off x="8884920" y="1355834"/>
            <a:ext cx="2468880" cy="51330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Text</a:t>
            </a:r>
          </a:p>
        </p:txBody>
      </p:sp>
      <p:grpSp>
        <p:nvGrpSpPr>
          <p:cNvPr id="21" name="Group 20" descr="Circle shapes"/>
          <p:cNvGrpSpPr/>
          <p:nvPr userDrawn="1"/>
        </p:nvGrpSpPr>
        <p:grpSpPr>
          <a:xfrm>
            <a:off x="905433" y="2393577"/>
            <a:ext cx="2358975" cy="1394592"/>
            <a:chOff x="905433" y="2595282"/>
            <a:chExt cx="2358975" cy="1394592"/>
          </a:xfrm>
        </p:grpSpPr>
        <p:grpSp>
          <p:nvGrpSpPr>
            <p:cNvPr id="22" name="Group 21"/>
            <p:cNvGrpSpPr/>
            <p:nvPr/>
          </p:nvGrpSpPr>
          <p:grpSpPr>
            <a:xfrm>
              <a:off x="905433" y="2595282"/>
              <a:ext cx="2358975" cy="179758"/>
              <a:chOff x="891986" y="2595282"/>
              <a:chExt cx="2358975" cy="179758"/>
            </a:xfrm>
          </p:grpSpPr>
          <p:sp>
            <p:nvSpPr>
              <p:cNvPr id="55" name="Oval 54"/>
              <p:cNvSpPr/>
              <p:nvPr/>
            </p:nvSpPr>
            <p:spPr>
              <a:xfrm>
                <a:off x="891986" y="2595282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6" name="Oval 55"/>
              <p:cNvSpPr/>
              <p:nvPr/>
            </p:nvSpPr>
            <p:spPr>
              <a:xfrm>
                <a:off x="1248425" y="2596896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7" name="Oval 56"/>
              <p:cNvSpPr/>
              <p:nvPr/>
            </p:nvSpPr>
            <p:spPr>
              <a:xfrm>
                <a:off x="1614185" y="2595282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8" name="Oval 57"/>
              <p:cNvSpPr/>
              <p:nvPr/>
            </p:nvSpPr>
            <p:spPr>
              <a:xfrm>
                <a:off x="1979945" y="2596896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9" name="Oval 58"/>
              <p:cNvSpPr/>
              <p:nvPr/>
            </p:nvSpPr>
            <p:spPr>
              <a:xfrm>
                <a:off x="2345705" y="2596896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0" name="Oval 59"/>
              <p:cNvSpPr/>
              <p:nvPr/>
            </p:nvSpPr>
            <p:spPr>
              <a:xfrm>
                <a:off x="2711465" y="2600228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1" name="Oval 60"/>
              <p:cNvSpPr/>
              <p:nvPr/>
            </p:nvSpPr>
            <p:spPr>
              <a:xfrm>
                <a:off x="3077225" y="2595282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3" name="Group 22"/>
            <p:cNvGrpSpPr/>
            <p:nvPr/>
          </p:nvGrpSpPr>
          <p:grpSpPr>
            <a:xfrm>
              <a:off x="905433" y="2903611"/>
              <a:ext cx="2358975" cy="179758"/>
              <a:chOff x="891986" y="2595282"/>
              <a:chExt cx="2358975" cy="179758"/>
            </a:xfrm>
          </p:grpSpPr>
          <p:sp>
            <p:nvSpPr>
              <p:cNvPr id="48" name="Oval 47"/>
              <p:cNvSpPr/>
              <p:nvPr/>
            </p:nvSpPr>
            <p:spPr>
              <a:xfrm>
                <a:off x="891986" y="2595282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9" name="Oval 48"/>
              <p:cNvSpPr/>
              <p:nvPr/>
            </p:nvSpPr>
            <p:spPr>
              <a:xfrm>
                <a:off x="1248425" y="2596896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0" name="Oval 49"/>
              <p:cNvSpPr/>
              <p:nvPr/>
            </p:nvSpPr>
            <p:spPr>
              <a:xfrm>
                <a:off x="1614185" y="2595282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1" name="Oval 50"/>
              <p:cNvSpPr/>
              <p:nvPr/>
            </p:nvSpPr>
            <p:spPr>
              <a:xfrm>
                <a:off x="1979945" y="2596896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2" name="Oval 51"/>
              <p:cNvSpPr/>
              <p:nvPr/>
            </p:nvSpPr>
            <p:spPr>
              <a:xfrm>
                <a:off x="2345705" y="2596896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3" name="Oval 52"/>
              <p:cNvSpPr/>
              <p:nvPr/>
            </p:nvSpPr>
            <p:spPr>
              <a:xfrm>
                <a:off x="2711465" y="2600228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4" name="Oval 53"/>
              <p:cNvSpPr/>
              <p:nvPr/>
            </p:nvSpPr>
            <p:spPr>
              <a:xfrm>
                <a:off x="3077225" y="2595282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4" name="Group 23"/>
            <p:cNvGrpSpPr/>
            <p:nvPr/>
          </p:nvGrpSpPr>
          <p:grpSpPr>
            <a:xfrm>
              <a:off x="905433" y="3205216"/>
              <a:ext cx="2358975" cy="179758"/>
              <a:chOff x="891986" y="2595282"/>
              <a:chExt cx="2358975" cy="179758"/>
            </a:xfrm>
          </p:grpSpPr>
          <p:sp>
            <p:nvSpPr>
              <p:cNvPr id="41" name="Oval 40"/>
              <p:cNvSpPr/>
              <p:nvPr/>
            </p:nvSpPr>
            <p:spPr>
              <a:xfrm>
                <a:off x="891986" y="2595282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2" name="Oval 41"/>
              <p:cNvSpPr/>
              <p:nvPr/>
            </p:nvSpPr>
            <p:spPr>
              <a:xfrm>
                <a:off x="1248425" y="2596896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3" name="Oval 42"/>
              <p:cNvSpPr/>
              <p:nvPr/>
            </p:nvSpPr>
            <p:spPr>
              <a:xfrm>
                <a:off x="1614185" y="2595282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4" name="Oval 43"/>
              <p:cNvSpPr/>
              <p:nvPr/>
            </p:nvSpPr>
            <p:spPr>
              <a:xfrm>
                <a:off x="1979945" y="2596896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5" name="Oval 44"/>
              <p:cNvSpPr/>
              <p:nvPr/>
            </p:nvSpPr>
            <p:spPr>
              <a:xfrm>
                <a:off x="2345705" y="2596896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6" name="Oval 45"/>
              <p:cNvSpPr/>
              <p:nvPr/>
            </p:nvSpPr>
            <p:spPr>
              <a:xfrm>
                <a:off x="2711465" y="2600228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7" name="Oval 46"/>
              <p:cNvSpPr/>
              <p:nvPr/>
            </p:nvSpPr>
            <p:spPr>
              <a:xfrm>
                <a:off x="3077225" y="2595282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5" name="Group 24"/>
            <p:cNvGrpSpPr/>
            <p:nvPr/>
          </p:nvGrpSpPr>
          <p:grpSpPr>
            <a:xfrm>
              <a:off x="905433" y="3500097"/>
              <a:ext cx="2358975" cy="179758"/>
              <a:chOff x="891986" y="2595282"/>
              <a:chExt cx="2358975" cy="179758"/>
            </a:xfrm>
          </p:grpSpPr>
          <p:sp>
            <p:nvSpPr>
              <p:cNvPr id="34" name="Oval 33"/>
              <p:cNvSpPr/>
              <p:nvPr/>
            </p:nvSpPr>
            <p:spPr>
              <a:xfrm>
                <a:off x="891986" y="2595282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5" name="Oval 34"/>
              <p:cNvSpPr/>
              <p:nvPr/>
            </p:nvSpPr>
            <p:spPr>
              <a:xfrm>
                <a:off x="1248425" y="2596896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6" name="Oval 35"/>
              <p:cNvSpPr/>
              <p:nvPr/>
            </p:nvSpPr>
            <p:spPr>
              <a:xfrm>
                <a:off x="1614185" y="2595282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7" name="Oval 36"/>
              <p:cNvSpPr/>
              <p:nvPr/>
            </p:nvSpPr>
            <p:spPr>
              <a:xfrm>
                <a:off x="1979945" y="2596896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8" name="Oval 37"/>
              <p:cNvSpPr/>
              <p:nvPr/>
            </p:nvSpPr>
            <p:spPr>
              <a:xfrm>
                <a:off x="2345705" y="2596896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9" name="Oval 38"/>
              <p:cNvSpPr/>
              <p:nvPr/>
            </p:nvSpPr>
            <p:spPr>
              <a:xfrm>
                <a:off x="2711465" y="2600228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0" name="Oval 39"/>
              <p:cNvSpPr/>
              <p:nvPr/>
            </p:nvSpPr>
            <p:spPr>
              <a:xfrm>
                <a:off x="3077225" y="2595282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6" name="Group 25"/>
            <p:cNvGrpSpPr/>
            <p:nvPr/>
          </p:nvGrpSpPr>
          <p:grpSpPr>
            <a:xfrm>
              <a:off x="905433" y="3810116"/>
              <a:ext cx="2358975" cy="179758"/>
              <a:chOff x="891986" y="2595282"/>
              <a:chExt cx="2358975" cy="179758"/>
            </a:xfrm>
          </p:grpSpPr>
          <p:sp>
            <p:nvSpPr>
              <p:cNvPr id="27" name="Oval 26"/>
              <p:cNvSpPr/>
              <p:nvPr/>
            </p:nvSpPr>
            <p:spPr>
              <a:xfrm>
                <a:off x="891986" y="2595282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8" name="Oval 27"/>
              <p:cNvSpPr/>
              <p:nvPr/>
            </p:nvSpPr>
            <p:spPr>
              <a:xfrm>
                <a:off x="1248425" y="2596896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9" name="Oval 28"/>
              <p:cNvSpPr/>
              <p:nvPr/>
            </p:nvSpPr>
            <p:spPr>
              <a:xfrm>
                <a:off x="1614185" y="2595282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0" name="Oval 29"/>
              <p:cNvSpPr/>
              <p:nvPr/>
            </p:nvSpPr>
            <p:spPr>
              <a:xfrm>
                <a:off x="1979945" y="2596896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1" name="Oval 30"/>
              <p:cNvSpPr/>
              <p:nvPr/>
            </p:nvSpPr>
            <p:spPr>
              <a:xfrm>
                <a:off x="2345705" y="2596896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2" name="Oval 31"/>
              <p:cNvSpPr/>
              <p:nvPr/>
            </p:nvSpPr>
            <p:spPr>
              <a:xfrm>
                <a:off x="2711465" y="2600228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3" name="Oval 32"/>
              <p:cNvSpPr/>
              <p:nvPr/>
            </p:nvSpPr>
            <p:spPr>
              <a:xfrm>
                <a:off x="3077225" y="2595282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grpSp>
        <p:nvGrpSpPr>
          <p:cNvPr id="62" name="Group 61" descr="Circle shapes"/>
          <p:cNvGrpSpPr/>
          <p:nvPr userDrawn="1"/>
        </p:nvGrpSpPr>
        <p:grpSpPr>
          <a:xfrm>
            <a:off x="6287795" y="2393577"/>
            <a:ext cx="2358975" cy="1394592"/>
            <a:chOff x="905433" y="2595282"/>
            <a:chExt cx="2358975" cy="1394592"/>
          </a:xfrm>
        </p:grpSpPr>
        <p:grpSp>
          <p:nvGrpSpPr>
            <p:cNvPr id="63" name="Group 62"/>
            <p:cNvGrpSpPr/>
            <p:nvPr/>
          </p:nvGrpSpPr>
          <p:grpSpPr>
            <a:xfrm>
              <a:off x="905433" y="2595282"/>
              <a:ext cx="2358975" cy="179758"/>
              <a:chOff x="891986" y="2595282"/>
              <a:chExt cx="2358975" cy="179758"/>
            </a:xfrm>
          </p:grpSpPr>
          <p:sp>
            <p:nvSpPr>
              <p:cNvPr id="96" name="Oval 95"/>
              <p:cNvSpPr/>
              <p:nvPr/>
            </p:nvSpPr>
            <p:spPr>
              <a:xfrm>
                <a:off x="891986" y="2595282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7" name="Oval 96"/>
              <p:cNvSpPr/>
              <p:nvPr/>
            </p:nvSpPr>
            <p:spPr>
              <a:xfrm>
                <a:off x="1248425" y="2596896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8" name="Oval 97"/>
              <p:cNvSpPr/>
              <p:nvPr/>
            </p:nvSpPr>
            <p:spPr>
              <a:xfrm>
                <a:off x="1614185" y="2595282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9" name="Oval 98"/>
              <p:cNvSpPr/>
              <p:nvPr/>
            </p:nvSpPr>
            <p:spPr>
              <a:xfrm>
                <a:off x="1979945" y="2596896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0" name="Oval 99"/>
              <p:cNvSpPr/>
              <p:nvPr/>
            </p:nvSpPr>
            <p:spPr>
              <a:xfrm>
                <a:off x="2345705" y="2596896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1" name="Oval 100"/>
              <p:cNvSpPr/>
              <p:nvPr/>
            </p:nvSpPr>
            <p:spPr>
              <a:xfrm>
                <a:off x="2711465" y="2600228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2" name="Oval 101"/>
              <p:cNvSpPr/>
              <p:nvPr/>
            </p:nvSpPr>
            <p:spPr>
              <a:xfrm>
                <a:off x="3077225" y="2595282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64" name="Group 63"/>
            <p:cNvGrpSpPr/>
            <p:nvPr/>
          </p:nvGrpSpPr>
          <p:grpSpPr>
            <a:xfrm>
              <a:off x="905433" y="2903611"/>
              <a:ext cx="2358975" cy="179758"/>
              <a:chOff x="891986" y="2595282"/>
              <a:chExt cx="2358975" cy="179758"/>
            </a:xfrm>
          </p:grpSpPr>
          <p:sp>
            <p:nvSpPr>
              <p:cNvPr id="89" name="Oval 88"/>
              <p:cNvSpPr/>
              <p:nvPr/>
            </p:nvSpPr>
            <p:spPr>
              <a:xfrm>
                <a:off x="891986" y="2595282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0" name="Oval 89"/>
              <p:cNvSpPr/>
              <p:nvPr/>
            </p:nvSpPr>
            <p:spPr>
              <a:xfrm>
                <a:off x="1248425" y="2596896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1" name="Oval 90"/>
              <p:cNvSpPr/>
              <p:nvPr/>
            </p:nvSpPr>
            <p:spPr>
              <a:xfrm>
                <a:off x="1614185" y="2595282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2" name="Oval 91"/>
              <p:cNvSpPr/>
              <p:nvPr/>
            </p:nvSpPr>
            <p:spPr>
              <a:xfrm>
                <a:off x="1979945" y="2596896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3" name="Oval 92"/>
              <p:cNvSpPr/>
              <p:nvPr/>
            </p:nvSpPr>
            <p:spPr>
              <a:xfrm>
                <a:off x="2345705" y="2596896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4" name="Oval 93"/>
              <p:cNvSpPr/>
              <p:nvPr/>
            </p:nvSpPr>
            <p:spPr>
              <a:xfrm>
                <a:off x="2711465" y="2600228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5" name="Oval 94"/>
              <p:cNvSpPr/>
              <p:nvPr/>
            </p:nvSpPr>
            <p:spPr>
              <a:xfrm>
                <a:off x="3077225" y="2595282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65" name="Group 64"/>
            <p:cNvGrpSpPr/>
            <p:nvPr/>
          </p:nvGrpSpPr>
          <p:grpSpPr>
            <a:xfrm>
              <a:off x="905433" y="3205216"/>
              <a:ext cx="2358975" cy="179758"/>
              <a:chOff x="891986" y="2595282"/>
              <a:chExt cx="2358975" cy="179758"/>
            </a:xfrm>
          </p:grpSpPr>
          <p:sp>
            <p:nvSpPr>
              <p:cNvPr id="82" name="Oval 81"/>
              <p:cNvSpPr/>
              <p:nvPr/>
            </p:nvSpPr>
            <p:spPr>
              <a:xfrm>
                <a:off x="891986" y="2595282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3" name="Oval 82"/>
              <p:cNvSpPr/>
              <p:nvPr/>
            </p:nvSpPr>
            <p:spPr>
              <a:xfrm>
                <a:off x="1248425" y="2596896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4" name="Oval 83"/>
              <p:cNvSpPr/>
              <p:nvPr/>
            </p:nvSpPr>
            <p:spPr>
              <a:xfrm>
                <a:off x="1614185" y="2595282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5" name="Oval 84"/>
              <p:cNvSpPr/>
              <p:nvPr/>
            </p:nvSpPr>
            <p:spPr>
              <a:xfrm>
                <a:off x="1979945" y="2596896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6" name="Oval 85"/>
              <p:cNvSpPr/>
              <p:nvPr/>
            </p:nvSpPr>
            <p:spPr>
              <a:xfrm>
                <a:off x="2345705" y="2596896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7" name="Oval 86"/>
              <p:cNvSpPr/>
              <p:nvPr/>
            </p:nvSpPr>
            <p:spPr>
              <a:xfrm>
                <a:off x="2711465" y="2600228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8" name="Oval 87"/>
              <p:cNvSpPr/>
              <p:nvPr/>
            </p:nvSpPr>
            <p:spPr>
              <a:xfrm>
                <a:off x="3077225" y="2595282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66" name="Group 65"/>
            <p:cNvGrpSpPr/>
            <p:nvPr/>
          </p:nvGrpSpPr>
          <p:grpSpPr>
            <a:xfrm>
              <a:off x="905433" y="3500097"/>
              <a:ext cx="2358975" cy="179758"/>
              <a:chOff x="891986" y="2595282"/>
              <a:chExt cx="2358975" cy="179758"/>
            </a:xfrm>
          </p:grpSpPr>
          <p:sp>
            <p:nvSpPr>
              <p:cNvPr id="75" name="Oval 74"/>
              <p:cNvSpPr/>
              <p:nvPr/>
            </p:nvSpPr>
            <p:spPr>
              <a:xfrm>
                <a:off x="891986" y="2595282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6" name="Oval 75"/>
              <p:cNvSpPr/>
              <p:nvPr/>
            </p:nvSpPr>
            <p:spPr>
              <a:xfrm>
                <a:off x="1248425" y="2596896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7" name="Oval 76"/>
              <p:cNvSpPr/>
              <p:nvPr/>
            </p:nvSpPr>
            <p:spPr>
              <a:xfrm>
                <a:off x="1614185" y="2595282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8" name="Oval 77"/>
              <p:cNvSpPr/>
              <p:nvPr/>
            </p:nvSpPr>
            <p:spPr>
              <a:xfrm>
                <a:off x="1979945" y="2596896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9" name="Oval 78"/>
              <p:cNvSpPr/>
              <p:nvPr/>
            </p:nvSpPr>
            <p:spPr>
              <a:xfrm>
                <a:off x="2345705" y="2596896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0" name="Oval 79"/>
              <p:cNvSpPr/>
              <p:nvPr/>
            </p:nvSpPr>
            <p:spPr>
              <a:xfrm>
                <a:off x="2711465" y="2600228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1" name="Oval 80"/>
              <p:cNvSpPr/>
              <p:nvPr/>
            </p:nvSpPr>
            <p:spPr>
              <a:xfrm>
                <a:off x="3077225" y="2595282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67" name="Group 66"/>
            <p:cNvGrpSpPr/>
            <p:nvPr/>
          </p:nvGrpSpPr>
          <p:grpSpPr>
            <a:xfrm>
              <a:off x="905433" y="3810116"/>
              <a:ext cx="2358975" cy="179758"/>
              <a:chOff x="891986" y="2595282"/>
              <a:chExt cx="2358975" cy="179758"/>
            </a:xfrm>
          </p:grpSpPr>
          <p:sp>
            <p:nvSpPr>
              <p:cNvPr id="68" name="Oval 67"/>
              <p:cNvSpPr/>
              <p:nvPr/>
            </p:nvSpPr>
            <p:spPr>
              <a:xfrm>
                <a:off x="891986" y="2595282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9" name="Oval 68"/>
              <p:cNvSpPr/>
              <p:nvPr/>
            </p:nvSpPr>
            <p:spPr>
              <a:xfrm>
                <a:off x="1248425" y="2596896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0" name="Oval 69"/>
              <p:cNvSpPr/>
              <p:nvPr/>
            </p:nvSpPr>
            <p:spPr>
              <a:xfrm>
                <a:off x="1614185" y="2595282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1" name="Oval 70"/>
              <p:cNvSpPr/>
              <p:nvPr/>
            </p:nvSpPr>
            <p:spPr>
              <a:xfrm>
                <a:off x="1979945" y="2596896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2" name="Oval 71"/>
              <p:cNvSpPr/>
              <p:nvPr/>
            </p:nvSpPr>
            <p:spPr>
              <a:xfrm>
                <a:off x="2345705" y="2596896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3" name="Oval 72"/>
              <p:cNvSpPr/>
              <p:nvPr/>
            </p:nvSpPr>
            <p:spPr>
              <a:xfrm>
                <a:off x="2711465" y="2600228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4" name="Oval 73"/>
              <p:cNvSpPr/>
              <p:nvPr/>
            </p:nvSpPr>
            <p:spPr>
              <a:xfrm>
                <a:off x="3077225" y="2595282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grpSp>
        <p:nvGrpSpPr>
          <p:cNvPr id="103" name="Group 102" descr="Circle shapes"/>
          <p:cNvGrpSpPr/>
          <p:nvPr userDrawn="1"/>
        </p:nvGrpSpPr>
        <p:grpSpPr>
          <a:xfrm>
            <a:off x="3596614" y="2393621"/>
            <a:ext cx="2358975" cy="1394592"/>
            <a:chOff x="905433" y="2595282"/>
            <a:chExt cx="2358975" cy="1394592"/>
          </a:xfrm>
        </p:grpSpPr>
        <p:grpSp>
          <p:nvGrpSpPr>
            <p:cNvPr id="104" name="Group 103"/>
            <p:cNvGrpSpPr/>
            <p:nvPr/>
          </p:nvGrpSpPr>
          <p:grpSpPr>
            <a:xfrm>
              <a:off x="905433" y="2595282"/>
              <a:ext cx="2358975" cy="179758"/>
              <a:chOff x="891986" y="2595282"/>
              <a:chExt cx="2358975" cy="179758"/>
            </a:xfrm>
          </p:grpSpPr>
          <p:sp>
            <p:nvSpPr>
              <p:cNvPr id="137" name="Oval 136"/>
              <p:cNvSpPr/>
              <p:nvPr/>
            </p:nvSpPr>
            <p:spPr>
              <a:xfrm>
                <a:off x="891986" y="2595282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38" name="Oval 137"/>
              <p:cNvSpPr/>
              <p:nvPr/>
            </p:nvSpPr>
            <p:spPr>
              <a:xfrm>
                <a:off x="1248425" y="2596896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39" name="Oval 138"/>
              <p:cNvSpPr/>
              <p:nvPr/>
            </p:nvSpPr>
            <p:spPr>
              <a:xfrm>
                <a:off x="1614185" y="2595282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40" name="Oval 139"/>
              <p:cNvSpPr/>
              <p:nvPr/>
            </p:nvSpPr>
            <p:spPr>
              <a:xfrm>
                <a:off x="1979945" y="2596896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41" name="Oval 140"/>
              <p:cNvSpPr/>
              <p:nvPr/>
            </p:nvSpPr>
            <p:spPr>
              <a:xfrm>
                <a:off x="2345705" y="2596896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42" name="Oval 141"/>
              <p:cNvSpPr/>
              <p:nvPr/>
            </p:nvSpPr>
            <p:spPr>
              <a:xfrm>
                <a:off x="2711465" y="2600228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43" name="Oval 142"/>
              <p:cNvSpPr/>
              <p:nvPr/>
            </p:nvSpPr>
            <p:spPr>
              <a:xfrm>
                <a:off x="3077225" y="2595282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05" name="Group 104"/>
            <p:cNvGrpSpPr/>
            <p:nvPr/>
          </p:nvGrpSpPr>
          <p:grpSpPr>
            <a:xfrm>
              <a:off x="905433" y="2903611"/>
              <a:ext cx="2358975" cy="179758"/>
              <a:chOff x="891986" y="2595282"/>
              <a:chExt cx="2358975" cy="179758"/>
            </a:xfrm>
          </p:grpSpPr>
          <p:sp>
            <p:nvSpPr>
              <p:cNvPr id="130" name="Oval 129"/>
              <p:cNvSpPr/>
              <p:nvPr/>
            </p:nvSpPr>
            <p:spPr>
              <a:xfrm>
                <a:off x="891986" y="2595282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31" name="Oval 130"/>
              <p:cNvSpPr/>
              <p:nvPr/>
            </p:nvSpPr>
            <p:spPr>
              <a:xfrm>
                <a:off x="1248425" y="2596896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32" name="Oval 131"/>
              <p:cNvSpPr/>
              <p:nvPr/>
            </p:nvSpPr>
            <p:spPr>
              <a:xfrm>
                <a:off x="1614185" y="2595282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33" name="Oval 132"/>
              <p:cNvSpPr/>
              <p:nvPr/>
            </p:nvSpPr>
            <p:spPr>
              <a:xfrm>
                <a:off x="1979945" y="2596896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34" name="Oval 133"/>
              <p:cNvSpPr/>
              <p:nvPr/>
            </p:nvSpPr>
            <p:spPr>
              <a:xfrm>
                <a:off x="2345705" y="2596896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35" name="Oval 134"/>
              <p:cNvSpPr/>
              <p:nvPr/>
            </p:nvSpPr>
            <p:spPr>
              <a:xfrm>
                <a:off x="2711465" y="2600228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36" name="Oval 135"/>
              <p:cNvSpPr/>
              <p:nvPr/>
            </p:nvSpPr>
            <p:spPr>
              <a:xfrm>
                <a:off x="3077225" y="2595282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06" name="Group 105"/>
            <p:cNvGrpSpPr/>
            <p:nvPr/>
          </p:nvGrpSpPr>
          <p:grpSpPr>
            <a:xfrm>
              <a:off x="905433" y="3205216"/>
              <a:ext cx="2358975" cy="179758"/>
              <a:chOff x="891986" y="2595282"/>
              <a:chExt cx="2358975" cy="179758"/>
            </a:xfrm>
          </p:grpSpPr>
          <p:sp>
            <p:nvSpPr>
              <p:cNvPr id="123" name="Oval 122"/>
              <p:cNvSpPr/>
              <p:nvPr/>
            </p:nvSpPr>
            <p:spPr>
              <a:xfrm>
                <a:off x="891986" y="2595282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24" name="Oval 123"/>
              <p:cNvSpPr/>
              <p:nvPr/>
            </p:nvSpPr>
            <p:spPr>
              <a:xfrm>
                <a:off x="1248425" y="2596896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25" name="Oval 124"/>
              <p:cNvSpPr/>
              <p:nvPr/>
            </p:nvSpPr>
            <p:spPr>
              <a:xfrm>
                <a:off x="1614185" y="2595282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26" name="Oval 125"/>
              <p:cNvSpPr/>
              <p:nvPr/>
            </p:nvSpPr>
            <p:spPr>
              <a:xfrm>
                <a:off x="1979945" y="2596896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27" name="Oval 126"/>
              <p:cNvSpPr/>
              <p:nvPr/>
            </p:nvSpPr>
            <p:spPr>
              <a:xfrm>
                <a:off x="2345705" y="2596896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28" name="Oval 127"/>
              <p:cNvSpPr/>
              <p:nvPr/>
            </p:nvSpPr>
            <p:spPr>
              <a:xfrm>
                <a:off x="2711465" y="2600228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29" name="Oval 128"/>
              <p:cNvSpPr/>
              <p:nvPr/>
            </p:nvSpPr>
            <p:spPr>
              <a:xfrm>
                <a:off x="3077225" y="2595282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07" name="Group 106"/>
            <p:cNvGrpSpPr/>
            <p:nvPr/>
          </p:nvGrpSpPr>
          <p:grpSpPr>
            <a:xfrm>
              <a:off x="905433" y="3500097"/>
              <a:ext cx="2358975" cy="179758"/>
              <a:chOff x="891986" y="2595282"/>
              <a:chExt cx="2358975" cy="179758"/>
            </a:xfrm>
          </p:grpSpPr>
          <p:sp>
            <p:nvSpPr>
              <p:cNvPr id="116" name="Oval 115"/>
              <p:cNvSpPr/>
              <p:nvPr/>
            </p:nvSpPr>
            <p:spPr>
              <a:xfrm>
                <a:off x="891986" y="2595282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17" name="Oval 116"/>
              <p:cNvSpPr/>
              <p:nvPr/>
            </p:nvSpPr>
            <p:spPr>
              <a:xfrm>
                <a:off x="1248425" y="2596896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18" name="Oval 117"/>
              <p:cNvSpPr/>
              <p:nvPr/>
            </p:nvSpPr>
            <p:spPr>
              <a:xfrm>
                <a:off x="1614185" y="2595282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19" name="Oval 118"/>
              <p:cNvSpPr/>
              <p:nvPr/>
            </p:nvSpPr>
            <p:spPr>
              <a:xfrm>
                <a:off x="1979945" y="2596896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20" name="Oval 119"/>
              <p:cNvSpPr/>
              <p:nvPr/>
            </p:nvSpPr>
            <p:spPr>
              <a:xfrm>
                <a:off x="2345705" y="2596896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21" name="Oval 120"/>
              <p:cNvSpPr/>
              <p:nvPr/>
            </p:nvSpPr>
            <p:spPr>
              <a:xfrm>
                <a:off x="2711465" y="2600228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22" name="Oval 121"/>
              <p:cNvSpPr/>
              <p:nvPr/>
            </p:nvSpPr>
            <p:spPr>
              <a:xfrm>
                <a:off x="3077225" y="2595282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08" name="Group 107"/>
            <p:cNvGrpSpPr/>
            <p:nvPr/>
          </p:nvGrpSpPr>
          <p:grpSpPr>
            <a:xfrm>
              <a:off x="905433" y="3810116"/>
              <a:ext cx="2358975" cy="179758"/>
              <a:chOff x="891986" y="2595282"/>
              <a:chExt cx="2358975" cy="179758"/>
            </a:xfrm>
          </p:grpSpPr>
          <p:sp>
            <p:nvSpPr>
              <p:cNvPr id="109" name="Oval 108"/>
              <p:cNvSpPr/>
              <p:nvPr/>
            </p:nvSpPr>
            <p:spPr>
              <a:xfrm>
                <a:off x="891986" y="2595282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10" name="Oval 109"/>
              <p:cNvSpPr/>
              <p:nvPr/>
            </p:nvSpPr>
            <p:spPr>
              <a:xfrm>
                <a:off x="1248425" y="2596896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11" name="Oval 110"/>
              <p:cNvSpPr/>
              <p:nvPr/>
            </p:nvSpPr>
            <p:spPr>
              <a:xfrm>
                <a:off x="1614185" y="2595282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12" name="Oval 111"/>
              <p:cNvSpPr/>
              <p:nvPr/>
            </p:nvSpPr>
            <p:spPr>
              <a:xfrm>
                <a:off x="1979945" y="2596896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13" name="Oval 112"/>
              <p:cNvSpPr/>
              <p:nvPr/>
            </p:nvSpPr>
            <p:spPr>
              <a:xfrm>
                <a:off x="2345705" y="2596896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14" name="Oval 113"/>
              <p:cNvSpPr/>
              <p:nvPr/>
            </p:nvSpPr>
            <p:spPr>
              <a:xfrm>
                <a:off x="2711465" y="2600228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15" name="Oval 114"/>
              <p:cNvSpPr/>
              <p:nvPr/>
            </p:nvSpPr>
            <p:spPr>
              <a:xfrm>
                <a:off x="3077225" y="2595282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grpSp>
        <p:nvGrpSpPr>
          <p:cNvPr id="144" name="Group 143" descr="Circle shapes"/>
          <p:cNvGrpSpPr/>
          <p:nvPr userDrawn="1"/>
        </p:nvGrpSpPr>
        <p:grpSpPr>
          <a:xfrm>
            <a:off x="8969655" y="2395728"/>
            <a:ext cx="2358975" cy="1394592"/>
            <a:chOff x="905433" y="2595282"/>
            <a:chExt cx="2358975" cy="1394592"/>
          </a:xfrm>
        </p:grpSpPr>
        <p:grpSp>
          <p:nvGrpSpPr>
            <p:cNvPr id="145" name="Group 144"/>
            <p:cNvGrpSpPr/>
            <p:nvPr/>
          </p:nvGrpSpPr>
          <p:grpSpPr>
            <a:xfrm>
              <a:off x="905433" y="2595282"/>
              <a:ext cx="2358975" cy="179758"/>
              <a:chOff x="891986" y="2595282"/>
              <a:chExt cx="2358975" cy="179758"/>
            </a:xfrm>
          </p:grpSpPr>
          <p:sp>
            <p:nvSpPr>
              <p:cNvPr id="178" name="Oval 177"/>
              <p:cNvSpPr/>
              <p:nvPr/>
            </p:nvSpPr>
            <p:spPr>
              <a:xfrm>
                <a:off x="891986" y="2595282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79" name="Oval 178"/>
              <p:cNvSpPr/>
              <p:nvPr/>
            </p:nvSpPr>
            <p:spPr>
              <a:xfrm>
                <a:off x="1248425" y="2596896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80" name="Oval 179"/>
              <p:cNvSpPr/>
              <p:nvPr/>
            </p:nvSpPr>
            <p:spPr>
              <a:xfrm>
                <a:off x="1614185" y="2595282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81" name="Oval 180"/>
              <p:cNvSpPr/>
              <p:nvPr/>
            </p:nvSpPr>
            <p:spPr>
              <a:xfrm>
                <a:off x="1979945" y="2596896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82" name="Oval 181"/>
              <p:cNvSpPr/>
              <p:nvPr/>
            </p:nvSpPr>
            <p:spPr>
              <a:xfrm>
                <a:off x="2345705" y="2596896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83" name="Oval 182"/>
              <p:cNvSpPr/>
              <p:nvPr/>
            </p:nvSpPr>
            <p:spPr>
              <a:xfrm>
                <a:off x="2711465" y="2600228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84" name="Oval 183"/>
              <p:cNvSpPr/>
              <p:nvPr/>
            </p:nvSpPr>
            <p:spPr>
              <a:xfrm>
                <a:off x="3077225" y="2595282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46" name="Group 145"/>
            <p:cNvGrpSpPr/>
            <p:nvPr/>
          </p:nvGrpSpPr>
          <p:grpSpPr>
            <a:xfrm>
              <a:off x="905433" y="2903611"/>
              <a:ext cx="2358975" cy="179758"/>
              <a:chOff x="891986" y="2595282"/>
              <a:chExt cx="2358975" cy="179758"/>
            </a:xfrm>
          </p:grpSpPr>
          <p:sp>
            <p:nvSpPr>
              <p:cNvPr id="171" name="Oval 170"/>
              <p:cNvSpPr/>
              <p:nvPr/>
            </p:nvSpPr>
            <p:spPr>
              <a:xfrm>
                <a:off x="891986" y="2595282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72" name="Oval 171"/>
              <p:cNvSpPr/>
              <p:nvPr/>
            </p:nvSpPr>
            <p:spPr>
              <a:xfrm>
                <a:off x="1248425" y="2596896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73" name="Oval 172"/>
              <p:cNvSpPr/>
              <p:nvPr/>
            </p:nvSpPr>
            <p:spPr>
              <a:xfrm>
                <a:off x="1614185" y="2595282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74" name="Oval 173"/>
              <p:cNvSpPr/>
              <p:nvPr/>
            </p:nvSpPr>
            <p:spPr>
              <a:xfrm>
                <a:off x="1979945" y="2596896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75" name="Oval 174"/>
              <p:cNvSpPr/>
              <p:nvPr/>
            </p:nvSpPr>
            <p:spPr>
              <a:xfrm>
                <a:off x="2345705" y="2596896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76" name="Oval 175"/>
              <p:cNvSpPr/>
              <p:nvPr/>
            </p:nvSpPr>
            <p:spPr>
              <a:xfrm>
                <a:off x="2711465" y="2600228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77" name="Oval 176"/>
              <p:cNvSpPr/>
              <p:nvPr/>
            </p:nvSpPr>
            <p:spPr>
              <a:xfrm>
                <a:off x="3077225" y="2595282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47" name="Group 146"/>
            <p:cNvGrpSpPr/>
            <p:nvPr/>
          </p:nvGrpSpPr>
          <p:grpSpPr>
            <a:xfrm>
              <a:off x="905433" y="3205216"/>
              <a:ext cx="2358975" cy="179758"/>
              <a:chOff x="891986" y="2595282"/>
              <a:chExt cx="2358975" cy="179758"/>
            </a:xfrm>
          </p:grpSpPr>
          <p:sp>
            <p:nvSpPr>
              <p:cNvPr id="164" name="Oval 163"/>
              <p:cNvSpPr/>
              <p:nvPr/>
            </p:nvSpPr>
            <p:spPr>
              <a:xfrm>
                <a:off x="891986" y="2595282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65" name="Oval 164"/>
              <p:cNvSpPr/>
              <p:nvPr/>
            </p:nvSpPr>
            <p:spPr>
              <a:xfrm>
                <a:off x="1248425" y="2596896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66" name="Oval 165"/>
              <p:cNvSpPr/>
              <p:nvPr/>
            </p:nvSpPr>
            <p:spPr>
              <a:xfrm>
                <a:off x="1614185" y="2595282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67" name="Oval 166"/>
              <p:cNvSpPr/>
              <p:nvPr/>
            </p:nvSpPr>
            <p:spPr>
              <a:xfrm>
                <a:off x="1979945" y="2596896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68" name="Oval 167"/>
              <p:cNvSpPr/>
              <p:nvPr/>
            </p:nvSpPr>
            <p:spPr>
              <a:xfrm>
                <a:off x="2345705" y="2596896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69" name="Oval 168"/>
              <p:cNvSpPr/>
              <p:nvPr/>
            </p:nvSpPr>
            <p:spPr>
              <a:xfrm>
                <a:off x="2711465" y="2600228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70" name="Oval 169"/>
              <p:cNvSpPr/>
              <p:nvPr/>
            </p:nvSpPr>
            <p:spPr>
              <a:xfrm>
                <a:off x="3077225" y="2595282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48" name="Group 147"/>
            <p:cNvGrpSpPr/>
            <p:nvPr/>
          </p:nvGrpSpPr>
          <p:grpSpPr>
            <a:xfrm>
              <a:off x="905433" y="3500097"/>
              <a:ext cx="2358975" cy="179758"/>
              <a:chOff x="891986" y="2595282"/>
              <a:chExt cx="2358975" cy="179758"/>
            </a:xfrm>
          </p:grpSpPr>
          <p:sp>
            <p:nvSpPr>
              <p:cNvPr id="157" name="Oval 156"/>
              <p:cNvSpPr/>
              <p:nvPr/>
            </p:nvSpPr>
            <p:spPr>
              <a:xfrm>
                <a:off x="891986" y="2595282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58" name="Oval 157"/>
              <p:cNvSpPr/>
              <p:nvPr/>
            </p:nvSpPr>
            <p:spPr>
              <a:xfrm>
                <a:off x="1248425" y="2596896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59" name="Oval 158"/>
              <p:cNvSpPr/>
              <p:nvPr/>
            </p:nvSpPr>
            <p:spPr>
              <a:xfrm>
                <a:off x="1614185" y="2595282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60" name="Oval 159"/>
              <p:cNvSpPr/>
              <p:nvPr/>
            </p:nvSpPr>
            <p:spPr>
              <a:xfrm>
                <a:off x="1979945" y="2596896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61" name="Oval 160"/>
              <p:cNvSpPr/>
              <p:nvPr/>
            </p:nvSpPr>
            <p:spPr>
              <a:xfrm>
                <a:off x="2345705" y="2596896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62" name="Oval 161"/>
              <p:cNvSpPr/>
              <p:nvPr/>
            </p:nvSpPr>
            <p:spPr>
              <a:xfrm>
                <a:off x="2711465" y="2600228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63" name="Oval 162"/>
              <p:cNvSpPr/>
              <p:nvPr/>
            </p:nvSpPr>
            <p:spPr>
              <a:xfrm>
                <a:off x="3077225" y="2595282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49" name="Group 148"/>
            <p:cNvGrpSpPr/>
            <p:nvPr/>
          </p:nvGrpSpPr>
          <p:grpSpPr>
            <a:xfrm>
              <a:off x="905433" y="3810116"/>
              <a:ext cx="2358975" cy="179758"/>
              <a:chOff x="891986" y="2595282"/>
              <a:chExt cx="2358975" cy="179758"/>
            </a:xfrm>
          </p:grpSpPr>
          <p:sp>
            <p:nvSpPr>
              <p:cNvPr id="150" name="Oval 149"/>
              <p:cNvSpPr/>
              <p:nvPr/>
            </p:nvSpPr>
            <p:spPr>
              <a:xfrm>
                <a:off x="891986" y="2595282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51" name="Oval 150"/>
              <p:cNvSpPr/>
              <p:nvPr/>
            </p:nvSpPr>
            <p:spPr>
              <a:xfrm>
                <a:off x="1248425" y="2596896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52" name="Oval 151"/>
              <p:cNvSpPr/>
              <p:nvPr/>
            </p:nvSpPr>
            <p:spPr>
              <a:xfrm>
                <a:off x="1614185" y="2595282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53" name="Oval 152"/>
              <p:cNvSpPr/>
              <p:nvPr/>
            </p:nvSpPr>
            <p:spPr>
              <a:xfrm>
                <a:off x="1979945" y="2596896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54" name="Oval 153"/>
              <p:cNvSpPr/>
              <p:nvPr/>
            </p:nvSpPr>
            <p:spPr>
              <a:xfrm>
                <a:off x="2345705" y="2596896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55" name="Oval 154"/>
              <p:cNvSpPr/>
              <p:nvPr/>
            </p:nvSpPr>
            <p:spPr>
              <a:xfrm>
                <a:off x="2711465" y="2600228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56" name="Oval 155"/>
              <p:cNvSpPr/>
              <p:nvPr/>
            </p:nvSpPr>
            <p:spPr>
              <a:xfrm>
                <a:off x="3077225" y="2595282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grpSp>
        <p:nvGrpSpPr>
          <p:cNvPr id="349" name="Group 348" descr="Dashed lines"/>
          <p:cNvGrpSpPr/>
          <p:nvPr userDrawn="1"/>
        </p:nvGrpSpPr>
        <p:grpSpPr>
          <a:xfrm>
            <a:off x="896377" y="4239037"/>
            <a:ext cx="2384144" cy="2121587"/>
            <a:chOff x="6557963" y="2680139"/>
            <a:chExt cx="4795836" cy="3565213"/>
          </a:xfrm>
        </p:grpSpPr>
        <p:cxnSp>
          <p:nvCxnSpPr>
            <p:cNvPr id="350" name="Straight Connector 349"/>
            <p:cNvCxnSpPr/>
            <p:nvPr userDrawn="1"/>
          </p:nvCxnSpPr>
          <p:spPr>
            <a:xfrm>
              <a:off x="6557963" y="2680139"/>
              <a:ext cx="4795836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1" name="Straight Connector 350"/>
            <p:cNvCxnSpPr/>
            <p:nvPr userDrawn="1"/>
          </p:nvCxnSpPr>
          <p:spPr>
            <a:xfrm>
              <a:off x="6557963" y="3037491"/>
              <a:ext cx="4795836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2" name="Straight Connector 351"/>
            <p:cNvCxnSpPr/>
            <p:nvPr userDrawn="1"/>
          </p:nvCxnSpPr>
          <p:spPr>
            <a:xfrm>
              <a:off x="6557963" y="3392424"/>
              <a:ext cx="4795836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3" name="Straight Connector 352"/>
            <p:cNvCxnSpPr/>
            <p:nvPr userDrawn="1"/>
          </p:nvCxnSpPr>
          <p:spPr>
            <a:xfrm>
              <a:off x="6557963" y="3749040"/>
              <a:ext cx="4795836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4" name="Straight Connector 353"/>
            <p:cNvCxnSpPr/>
            <p:nvPr userDrawn="1"/>
          </p:nvCxnSpPr>
          <p:spPr>
            <a:xfrm>
              <a:off x="6557963" y="4105656"/>
              <a:ext cx="4795836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5" name="Straight Connector 354"/>
            <p:cNvCxnSpPr/>
            <p:nvPr userDrawn="1"/>
          </p:nvCxnSpPr>
          <p:spPr>
            <a:xfrm>
              <a:off x="6557963" y="4462272"/>
              <a:ext cx="4795836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6" name="Straight Connector 355"/>
            <p:cNvCxnSpPr/>
            <p:nvPr userDrawn="1"/>
          </p:nvCxnSpPr>
          <p:spPr>
            <a:xfrm>
              <a:off x="6557963" y="4818888"/>
              <a:ext cx="4795836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7" name="Straight Connector 356"/>
            <p:cNvCxnSpPr/>
            <p:nvPr userDrawn="1"/>
          </p:nvCxnSpPr>
          <p:spPr>
            <a:xfrm>
              <a:off x="6557963" y="5175504"/>
              <a:ext cx="4795836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8" name="Straight Connector 357"/>
            <p:cNvCxnSpPr/>
            <p:nvPr userDrawn="1"/>
          </p:nvCxnSpPr>
          <p:spPr>
            <a:xfrm>
              <a:off x="6557963" y="5532120"/>
              <a:ext cx="4795836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9" name="Straight Connector 358"/>
            <p:cNvCxnSpPr/>
            <p:nvPr userDrawn="1"/>
          </p:nvCxnSpPr>
          <p:spPr>
            <a:xfrm>
              <a:off x="6557963" y="5888736"/>
              <a:ext cx="4795836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0" name="Straight Connector 359"/>
            <p:cNvCxnSpPr/>
            <p:nvPr userDrawn="1"/>
          </p:nvCxnSpPr>
          <p:spPr>
            <a:xfrm>
              <a:off x="6557963" y="6245352"/>
              <a:ext cx="4795836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2" name="Group 361" descr="Dashed lines"/>
          <p:cNvGrpSpPr/>
          <p:nvPr userDrawn="1"/>
        </p:nvGrpSpPr>
        <p:grpSpPr>
          <a:xfrm>
            <a:off x="3599840" y="4239037"/>
            <a:ext cx="2384144" cy="2121587"/>
            <a:chOff x="6557963" y="2680139"/>
            <a:chExt cx="4795836" cy="3565213"/>
          </a:xfrm>
        </p:grpSpPr>
        <p:cxnSp>
          <p:nvCxnSpPr>
            <p:cNvPr id="363" name="Straight Connector 362"/>
            <p:cNvCxnSpPr/>
            <p:nvPr userDrawn="1"/>
          </p:nvCxnSpPr>
          <p:spPr>
            <a:xfrm>
              <a:off x="6557963" y="2680139"/>
              <a:ext cx="4795836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4" name="Straight Connector 363"/>
            <p:cNvCxnSpPr/>
            <p:nvPr userDrawn="1"/>
          </p:nvCxnSpPr>
          <p:spPr>
            <a:xfrm>
              <a:off x="6557963" y="3037491"/>
              <a:ext cx="4795836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5" name="Straight Connector 364"/>
            <p:cNvCxnSpPr/>
            <p:nvPr userDrawn="1"/>
          </p:nvCxnSpPr>
          <p:spPr>
            <a:xfrm>
              <a:off x="6557963" y="3392424"/>
              <a:ext cx="4795836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6" name="Straight Connector 365"/>
            <p:cNvCxnSpPr/>
            <p:nvPr userDrawn="1"/>
          </p:nvCxnSpPr>
          <p:spPr>
            <a:xfrm>
              <a:off x="6557963" y="3749040"/>
              <a:ext cx="4795836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7" name="Straight Connector 366"/>
            <p:cNvCxnSpPr/>
            <p:nvPr userDrawn="1"/>
          </p:nvCxnSpPr>
          <p:spPr>
            <a:xfrm>
              <a:off x="6557963" y="4105656"/>
              <a:ext cx="4795836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8" name="Straight Connector 367"/>
            <p:cNvCxnSpPr/>
            <p:nvPr userDrawn="1"/>
          </p:nvCxnSpPr>
          <p:spPr>
            <a:xfrm>
              <a:off x="6557963" y="4462272"/>
              <a:ext cx="4795836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9" name="Straight Connector 368"/>
            <p:cNvCxnSpPr/>
            <p:nvPr userDrawn="1"/>
          </p:nvCxnSpPr>
          <p:spPr>
            <a:xfrm>
              <a:off x="6557963" y="4818888"/>
              <a:ext cx="4795836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0" name="Straight Connector 369"/>
            <p:cNvCxnSpPr/>
            <p:nvPr userDrawn="1"/>
          </p:nvCxnSpPr>
          <p:spPr>
            <a:xfrm>
              <a:off x="6557963" y="5175504"/>
              <a:ext cx="4795836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1" name="Straight Connector 370"/>
            <p:cNvCxnSpPr/>
            <p:nvPr userDrawn="1"/>
          </p:nvCxnSpPr>
          <p:spPr>
            <a:xfrm>
              <a:off x="6557963" y="5532120"/>
              <a:ext cx="4795836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2" name="Straight Connector 371"/>
            <p:cNvCxnSpPr/>
            <p:nvPr userDrawn="1"/>
          </p:nvCxnSpPr>
          <p:spPr>
            <a:xfrm>
              <a:off x="6557963" y="5888736"/>
              <a:ext cx="4795836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3" name="Straight Connector 372"/>
            <p:cNvCxnSpPr/>
            <p:nvPr userDrawn="1"/>
          </p:nvCxnSpPr>
          <p:spPr>
            <a:xfrm>
              <a:off x="6557963" y="6245352"/>
              <a:ext cx="4795836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5" name="Group 374" descr="Dashed lines"/>
          <p:cNvGrpSpPr/>
          <p:nvPr userDrawn="1"/>
        </p:nvGrpSpPr>
        <p:grpSpPr>
          <a:xfrm>
            <a:off x="6298027" y="4239037"/>
            <a:ext cx="2384144" cy="2121587"/>
            <a:chOff x="6557963" y="2680139"/>
            <a:chExt cx="4795836" cy="3565213"/>
          </a:xfrm>
        </p:grpSpPr>
        <p:cxnSp>
          <p:nvCxnSpPr>
            <p:cNvPr id="376" name="Straight Connector 375"/>
            <p:cNvCxnSpPr/>
            <p:nvPr userDrawn="1"/>
          </p:nvCxnSpPr>
          <p:spPr>
            <a:xfrm>
              <a:off x="6557963" y="2680139"/>
              <a:ext cx="4795836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7" name="Straight Connector 376"/>
            <p:cNvCxnSpPr/>
            <p:nvPr userDrawn="1"/>
          </p:nvCxnSpPr>
          <p:spPr>
            <a:xfrm>
              <a:off x="6557963" y="3037491"/>
              <a:ext cx="4795836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8" name="Straight Connector 377"/>
            <p:cNvCxnSpPr/>
            <p:nvPr userDrawn="1"/>
          </p:nvCxnSpPr>
          <p:spPr>
            <a:xfrm>
              <a:off x="6557963" y="3392424"/>
              <a:ext cx="4795836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9" name="Straight Connector 378"/>
            <p:cNvCxnSpPr/>
            <p:nvPr userDrawn="1"/>
          </p:nvCxnSpPr>
          <p:spPr>
            <a:xfrm>
              <a:off x="6557963" y="3749040"/>
              <a:ext cx="4795836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0" name="Straight Connector 379"/>
            <p:cNvCxnSpPr/>
            <p:nvPr userDrawn="1"/>
          </p:nvCxnSpPr>
          <p:spPr>
            <a:xfrm>
              <a:off x="6557963" y="4105656"/>
              <a:ext cx="4795836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1" name="Straight Connector 380"/>
            <p:cNvCxnSpPr/>
            <p:nvPr userDrawn="1"/>
          </p:nvCxnSpPr>
          <p:spPr>
            <a:xfrm>
              <a:off x="6557963" y="4462272"/>
              <a:ext cx="4795836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2" name="Straight Connector 381"/>
            <p:cNvCxnSpPr/>
            <p:nvPr userDrawn="1"/>
          </p:nvCxnSpPr>
          <p:spPr>
            <a:xfrm>
              <a:off x="6557963" y="4818888"/>
              <a:ext cx="4795836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3" name="Straight Connector 382"/>
            <p:cNvCxnSpPr/>
            <p:nvPr userDrawn="1"/>
          </p:nvCxnSpPr>
          <p:spPr>
            <a:xfrm>
              <a:off x="6557963" y="5175504"/>
              <a:ext cx="4795836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4" name="Straight Connector 383"/>
            <p:cNvCxnSpPr/>
            <p:nvPr userDrawn="1"/>
          </p:nvCxnSpPr>
          <p:spPr>
            <a:xfrm>
              <a:off x="6557963" y="5532120"/>
              <a:ext cx="4795836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5" name="Straight Connector 384"/>
            <p:cNvCxnSpPr/>
            <p:nvPr userDrawn="1"/>
          </p:nvCxnSpPr>
          <p:spPr>
            <a:xfrm>
              <a:off x="6557963" y="5888736"/>
              <a:ext cx="4795836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6" name="Straight Connector 385"/>
            <p:cNvCxnSpPr/>
            <p:nvPr userDrawn="1"/>
          </p:nvCxnSpPr>
          <p:spPr>
            <a:xfrm>
              <a:off x="6557963" y="6245352"/>
              <a:ext cx="4795836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1" name="Group 400" descr="Dashed lines"/>
          <p:cNvGrpSpPr/>
          <p:nvPr userDrawn="1"/>
        </p:nvGrpSpPr>
        <p:grpSpPr>
          <a:xfrm>
            <a:off x="8996214" y="4232850"/>
            <a:ext cx="2384144" cy="2121587"/>
            <a:chOff x="6557963" y="2680139"/>
            <a:chExt cx="4795836" cy="3565213"/>
          </a:xfrm>
        </p:grpSpPr>
        <p:cxnSp>
          <p:nvCxnSpPr>
            <p:cNvPr id="402" name="Straight Connector 401"/>
            <p:cNvCxnSpPr/>
            <p:nvPr userDrawn="1"/>
          </p:nvCxnSpPr>
          <p:spPr>
            <a:xfrm>
              <a:off x="6557963" y="2680139"/>
              <a:ext cx="4795836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3" name="Straight Connector 402"/>
            <p:cNvCxnSpPr/>
            <p:nvPr userDrawn="1"/>
          </p:nvCxnSpPr>
          <p:spPr>
            <a:xfrm>
              <a:off x="6557963" y="3037491"/>
              <a:ext cx="4795836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4" name="Straight Connector 403"/>
            <p:cNvCxnSpPr/>
            <p:nvPr userDrawn="1"/>
          </p:nvCxnSpPr>
          <p:spPr>
            <a:xfrm>
              <a:off x="6557963" y="3392424"/>
              <a:ext cx="4795836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5" name="Straight Connector 404"/>
            <p:cNvCxnSpPr/>
            <p:nvPr userDrawn="1"/>
          </p:nvCxnSpPr>
          <p:spPr>
            <a:xfrm>
              <a:off x="6557963" y="3749040"/>
              <a:ext cx="4795836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6" name="Straight Connector 405"/>
            <p:cNvCxnSpPr/>
            <p:nvPr userDrawn="1"/>
          </p:nvCxnSpPr>
          <p:spPr>
            <a:xfrm>
              <a:off x="6557963" y="4105656"/>
              <a:ext cx="4795836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7" name="Straight Connector 406"/>
            <p:cNvCxnSpPr/>
            <p:nvPr userDrawn="1"/>
          </p:nvCxnSpPr>
          <p:spPr>
            <a:xfrm>
              <a:off x="6557963" y="4462272"/>
              <a:ext cx="4795836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8" name="Straight Connector 407"/>
            <p:cNvCxnSpPr/>
            <p:nvPr userDrawn="1"/>
          </p:nvCxnSpPr>
          <p:spPr>
            <a:xfrm>
              <a:off x="6557963" y="4818888"/>
              <a:ext cx="4795836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9" name="Straight Connector 408"/>
            <p:cNvCxnSpPr/>
            <p:nvPr userDrawn="1"/>
          </p:nvCxnSpPr>
          <p:spPr>
            <a:xfrm>
              <a:off x="6557963" y="5175504"/>
              <a:ext cx="4795836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0" name="Straight Connector 409"/>
            <p:cNvCxnSpPr/>
            <p:nvPr userDrawn="1"/>
          </p:nvCxnSpPr>
          <p:spPr>
            <a:xfrm>
              <a:off x="6557963" y="5532120"/>
              <a:ext cx="4795836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1" name="Straight Connector 410"/>
            <p:cNvCxnSpPr/>
            <p:nvPr userDrawn="1"/>
          </p:nvCxnSpPr>
          <p:spPr>
            <a:xfrm>
              <a:off x="6557963" y="5888736"/>
              <a:ext cx="4795836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2" name="Straight Connector 411"/>
            <p:cNvCxnSpPr/>
            <p:nvPr userDrawn="1"/>
          </p:nvCxnSpPr>
          <p:spPr>
            <a:xfrm>
              <a:off x="6557963" y="6245352"/>
              <a:ext cx="4795836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1" name="Text Placeholder 360"/>
          <p:cNvSpPr>
            <a:spLocks noGrp="1"/>
          </p:cNvSpPr>
          <p:nvPr>
            <p:ph type="body" sz="quarter" idx="13" hasCustomPrompt="1"/>
          </p:nvPr>
        </p:nvSpPr>
        <p:spPr>
          <a:xfrm>
            <a:off x="844865" y="3983201"/>
            <a:ext cx="2487168" cy="2510024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374" name="Text Placeholder 360"/>
          <p:cNvSpPr>
            <a:spLocks noGrp="1"/>
          </p:cNvSpPr>
          <p:nvPr>
            <p:ph type="body" sz="quarter" idx="14" hasCustomPrompt="1"/>
          </p:nvPr>
        </p:nvSpPr>
        <p:spPr>
          <a:xfrm>
            <a:off x="3541662" y="3989388"/>
            <a:ext cx="2487168" cy="2510024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387" name="Text Placeholder 360"/>
          <p:cNvSpPr>
            <a:spLocks noGrp="1"/>
          </p:cNvSpPr>
          <p:nvPr>
            <p:ph type="body" sz="quarter" idx="15" hasCustomPrompt="1"/>
          </p:nvPr>
        </p:nvSpPr>
        <p:spPr>
          <a:xfrm>
            <a:off x="6239849" y="3989388"/>
            <a:ext cx="2487168" cy="2510024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413" name="Text Placeholder 360"/>
          <p:cNvSpPr>
            <a:spLocks noGrp="1"/>
          </p:cNvSpPr>
          <p:nvPr>
            <p:ph type="body" sz="quarter" idx="16" hasCustomPrompt="1"/>
          </p:nvPr>
        </p:nvSpPr>
        <p:spPr>
          <a:xfrm>
            <a:off x="8938036" y="3983201"/>
            <a:ext cx="2487168" cy="2510024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en-US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1739848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PT"/>
              <a:t>Clique para editar o estilo de título do Modelo Global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9551F-0685-470A-A63A-F808D54B9B6A}" type="datetimeFigureOut">
              <a:rPr lang="en-US" smtClean="0"/>
              <a:t>3/10/2025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BDE3A-8A5F-47C4-AA75-58FC1EB2D383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26708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PT"/>
              <a:t>Clique para editar o estilo de título do Modelo Global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9551F-0685-470A-A63A-F808D54B9B6A}" type="datetimeFigureOut">
              <a:rPr lang="en-US" smtClean="0"/>
              <a:t>3/10/2025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BDE3A-8A5F-47C4-AA75-58FC1EB2D383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45099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9551F-0685-470A-A63A-F808D54B9B6A}" type="datetimeFigureOut">
              <a:rPr lang="en-US" smtClean="0"/>
              <a:t>3/10/2025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BDE3A-8A5F-47C4-AA75-58FC1EB2D383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9181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9551F-0685-470A-A63A-F808D54B9B6A}" type="datetimeFigureOut">
              <a:rPr lang="en-US" smtClean="0"/>
              <a:t>3/10/2025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BDE3A-8A5F-47C4-AA75-58FC1EB2D383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88719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9551F-0685-470A-A63A-F808D54B9B6A}" type="datetimeFigureOut">
              <a:rPr lang="en-US" smtClean="0"/>
              <a:t>3/10/2025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BDE3A-8A5F-47C4-AA75-58FC1EB2D383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21837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PT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9551F-0685-470A-A63A-F808D54B9B6A}" type="datetimeFigureOut">
              <a:rPr lang="en-US" smtClean="0"/>
              <a:t>3/10/2025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BDE3A-8A5F-47C4-AA75-58FC1EB2D383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32470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9551F-0685-470A-A63A-F808D54B9B6A}" type="datetimeFigureOut">
              <a:rPr lang="en-US" smtClean="0"/>
              <a:t>3/10/2025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BDE3A-8A5F-47C4-AA75-58FC1EB2D383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7511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PT"/>
              <a:t>Clique para editar o estilo de título do Modelo Global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9551F-0685-470A-A63A-F808D54B9B6A}" type="datetimeFigureOut">
              <a:rPr lang="en-US" smtClean="0"/>
              <a:t>3/10/2025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BDE3A-8A5F-47C4-AA75-58FC1EB2D383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68221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99551F-0685-470A-A63A-F808D54B9B6A}" type="datetimeFigureOut">
              <a:rPr lang="en-US" smtClean="0"/>
              <a:t>3/10/2025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2BDE3A-8A5F-47C4-AA75-58FC1EB2D383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1855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60" r:id="rId4"/>
    <p:sldLayoutId id="2147483661" r:id="rId5"/>
    <p:sldLayoutId id="2147483651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4015" y="16706"/>
            <a:ext cx="10562130" cy="958734"/>
          </a:xfrm>
        </p:spPr>
        <p:txBody>
          <a:bodyPr>
            <a:noAutofit/>
          </a:bodyPr>
          <a:lstStyle/>
          <a:p>
            <a:pPr algn="ctr"/>
            <a:r>
              <a:rPr lang="pt-PT" sz="2800" b="1"/>
              <a:t>Título</a:t>
            </a:r>
            <a:br>
              <a:rPr lang="pt-PT" sz="2800" b="1"/>
            </a:br>
            <a:r>
              <a:rPr lang="pt-PT" sz="2800" b="1"/>
              <a:t>Título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86" y="923327"/>
            <a:ext cx="12188514" cy="284605"/>
          </a:xfrm>
          <a:solidFill>
            <a:schemeClr val="accent6">
              <a:lumMod val="60000"/>
              <a:lumOff val="40000"/>
            </a:schemeClr>
          </a:solidFill>
        </p:spPr>
        <p:txBody>
          <a:bodyPr vert="horz" lIns="91440" tIns="45720" rIns="91440" bIns="45720" rtlCol="0" anchor="t">
            <a:noAutofit/>
          </a:bodyPr>
          <a:lstStyle/>
          <a:p>
            <a:pPr algn="ctr"/>
            <a:r>
              <a:rPr lang="pt-PT" sz="1400"/>
              <a:t>Autor 1; Autor 2; Autor 3...</a:t>
            </a:r>
            <a:endParaRPr lang="pt-PT" sz="1400">
              <a:cs typeface="Segoe UI"/>
            </a:endParaRPr>
          </a:p>
        </p:txBody>
      </p:sp>
      <p:grpSp>
        <p:nvGrpSpPr>
          <p:cNvPr id="4" name="Group 18">
            <a:extLst>
              <a:ext uri="{FF2B5EF4-FFF2-40B4-BE49-F238E27FC236}">
                <a16:creationId xmlns:a16="http://schemas.microsoft.com/office/drawing/2014/main" id="{C78CEA4F-D72A-C069-6A51-328B103CA0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/>
        </p:nvGrpSpPr>
        <p:grpSpPr bwMode="auto">
          <a:xfrm rot="16200000" flipV="1">
            <a:off x="294700" y="5849244"/>
            <a:ext cx="715414" cy="1304816"/>
            <a:chOff x="0" y="3900132"/>
            <a:chExt cx="3550" cy="3551"/>
          </a:xfrm>
        </p:grpSpPr>
        <p:sp>
          <p:nvSpPr>
            <p:cNvPr id="5" name="Freeform 19">
              <a:extLst>
                <a:ext uri="{FF2B5EF4-FFF2-40B4-BE49-F238E27FC236}">
                  <a16:creationId xmlns:a16="http://schemas.microsoft.com/office/drawing/2014/main" id="{7E473402-19FD-A5B0-5CB6-E5F3926D3828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3900132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/>
            </a:p>
          </p:txBody>
        </p:sp>
        <p:sp>
          <p:nvSpPr>
            <p:cNvPr id="6" name="Freeform 20">
              <a:extLst>
                <a:ext uri="{FF2B5EF4-FFF2-40B4-BE49-F238E27FC236}">
                  <a16:creationId xmlns:a16="http://schemas.microsoft.com/office/drawing/2014/main" id="{879D1CAD-2EA2-9376-7B64-0C3AC590F651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3902521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/>
            </a:p>
          </p:txBody>
        </p:sp>
        <p:sp>
          <p:nvSpPr>
            <p:cNvPr id="7" name="Freeform 21">
              <a:extLst>
                <a:ext uri="{FF2B5EF4-FFF2-40B4-BE49-F238E27FC236}">
                  <a16:creationId xmlns:a16="http://schemas.microsoft.com/office/drawing/2014/main" id="{B16F8906-918C-BE0B-A4AB-6A1D48150AC7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3902518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/>
            </a:p>
          </p:txBody>
        </p:sp>
      </p:grpSp>
      <p:grpSp>
        <p:nvGrpSpPr>
          <p:cNvPr id="8" name="Group 18">
            <a:extLst>
              <a:ext uri="{FF2B5EF4-FFF2-40B4-BE49-F238E27FC236}">
                <a16:creationId xmlns:a16="http://schemas.microsoft.com/office/drawing/2014/main" id="{83D15126-ABE4-8BFA-109F-4F46BED3CE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/>
        </p:nvGrpSpPr>
        <p:grpSpPr bwMode="auto">
          <a:xfrm rot="5400000" flipV="1">
            <a:off x="11283136" y="-137915"/>
            <a:ext cx="773056" cy="1047038"/>
            <a:chOff x="0" y="3900132"/>
            <a:chExt cx="3550" cy="3551"/>
          </a:xfrm>
        </p:grpSpPr>
        <p:sp>
          <p:nvSpPr>
            <p:cNvPr id="9" name="Freeform 19">
              <a:extLst>
                <a:ext uri="{FF2B5EF4-FFF2-40B4-BE49-F238E27FC236}">
                  <a16:creationId xmlns:a16="http://schemas.microsoft.com/office/drawing/2014/main" id="{1B995615-5AE0-D907-E9C8-106C3647473C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3900132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/>
            </a:p>
          </p:txBody>
        </p:sp>
        <p:sp>
          <p:nvSpPr>
            <p:cNvPr id="10" name="Freeform 20">
              <a:extLst>
                <a:ext uri="{FF2B5EF4-FFF2-40B4-BE49-F238E27FC236}">
                  <a16:creationId xmlns:a16="http://schemas.microsoft.com/office/drawing/2014/main" id="{6D76DA16-FDF0-33EE-B3E2-A7EBAD77998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3902521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/>
            </a:p>
          </p:txBody>
        </p:sp>
        <p:sp>
          <p:nvSpPr>
            <p:cNvPr id="11" name="Freeform 21">
              <a:extLst>
                <a:ext uri="{FF2B5EF4-FFF2-40B4-BE49-F238E27FC236}">
                  <a16:creationId xmlns:a16="http://schemas.microsoft.com/office/drawing/2014/main" id="{9D6E1ABA-BBE5-7B64-87A1-B3F077817F89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3902518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/>
            </a:p>
          </p:txBody>
        </p:sp>
      </p:grpSp>
      <p:pic>
        <p:nvPicPr>
          <p:cNvPr id="12" name="Imagem 11" descr="Uma imagem com texto, Gráficos, design gráfico, Tipo de letra&#10;&#10;Descrição gerada automaticamente">
            <a:extLst>
              <a:ext uri="{FF2B5EF4-FFF2-40B4-BE49-F238E27FC236}">
                <a16:creationId xmlns:a16="http://schemas.microsoft.com/office/drawing/2014/main" id="{A07606C0-AD83-1DB4-7180-4FE8E0D81C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09240" y="-134480"/>
            <a:ext cx="779728" cy="1175638"/>
          </a:xfrm>
          <a:prstGeom prst="rect">
            <a:avLst/>
          </a:prstGeom>
        </p:spPr>
      </p:pic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D4DD6A67-4631-9486-B6C0-F5B68E8ACB7A}"/>
              </a:ext>
            </a:extLst>
          </p:cNvPr>
          <p:cNvSpPr txBox="1">
            <a:spLocks/>
          </p:cNvSpPr>
          <p:nvPr/>
        </p:nvSpPr>
        <p:spPr>
          <a:xfrm>
            <a:off x="3486" y="1189514"/>
            <a:ext cx="12188514" cy="28460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80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PT" sz="1400" b="1"/>
              <a:t>Palavra chave 1; palavra chave 2; palavra chave 3...</a:t>
            </a:r>
            <a:endParaRPr lang="pt-PT" sz="1400" b="1">
              <a:cs typeface="Segoe UI"/>
            </a:endParaRPr>
          </a:p>
        </p:txBody>
      </p:sp>
    </p:spTree>
    <p:extLst>
      <p:ext uri="{BB962C8B-B14F-4D97-AF65-F5344CB8AC3E}">
        <p14:creationId xmlns:p14="http://schemas.microsoft.com/office/powerpoint/2010/main" val="23166689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Custom 1">
      <a:dk1>
        <a:sysClr val="windowText" lastClr="000000"/>
      </a:dk1>
      <a:lt1>
        <a:sysClr val="window" lastClr="FFFFFF"/>
      </a:lt1>
      <a:dk2>
        <a:srgbClr val="2D3C50"/>
      </a:dk2>
      <a:lt2>
        <a:srgbClr val="CBD1D1"/>
      </a:lt2>
      <a:accent1>
        <a:srgbClr val="46A0D8"/>
      </a:accent1>
      <a:accent2>
        <a:srgbClr val="CC5B27"/>
      </a:accent2>
      <a:accent3>
        <a:srgbClr val="33AC55"/>
      </a:accent3>
      <a:accent4>
        <a:srgbClr val="EE9F20"/>
      </a:accent4>
      <a:accent5>
        <a:srgbClr val="824D9D"/>
      </a:accent5>
      <a:accent6>
        <a:srgbClr val="3ABA99"/>
      </a:accent6>
      <a:hlink>
        <a:srgbClr val="0563C1"/>
      </a:hlink>
      <a:folHlink>
        <a:srgbClr val="954F72"/>
      </a:folHlink>
    </a:clrScheme>
    <a:fontScheme name="Custom 2">
      <a:majorFont>
        <a:latin typeface="Century Gothic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 2-2" id="{F0873DEA-3B65-4B4E-B50C-8FE9D6F3C394}" vid="{C6242591-9758-DB44-85A7-64CDA858F45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6" ma:contentTypeDescription="Create a new document." ma:contentTypeScope="" ma:versionID="ac37c1753acd5e330d2062ccec26ea66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3b340c7101c92c5120abd06486f94548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B07DF88F-5EF0-4E23-AF56-043C48FFDDF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4D21938-1F13-4699-8A6C-390EF71C7BE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945D35E-8227-46A9-BA56-FC43209CE408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Template Comunicação Oral 2</Template>
  <TotalTime>0</TotalTime>
  <Words>25</Words>
  <Application>Microsoft Office PowerPoint</Application>
  <PresentationFormat>Ecrã Panorâmico</PresentationFormat>
  <Paragraphs>4</Paragraphs>
  <Slides>1</Slides>
  <Notes>1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1</vt:i4>
      </vt:variant>
    </vt:vector>
  </HeadingPairs>
  <TitlesOfParts>
    <vt:vector size="6" baseType="lpstr">
      <vt:lpstr>Arial</vt:lpstr>
      <vt:lpstr>Calibri</vt:lpstr>
      <vt:lpstr>Century Gothic</vt:lpstr>
      <vt:lpstr>Segoe UI</vt:lpstr>
      <vt:lpstr>Tema do Office</vt:lpstr>
      <vt:lpstr>Título Título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Rui Filipe Soares Cordeiro</dc:creator>
  <cp:lastModifiedBy>Rui Filipe Soares Cordeiro</cp:lastModifiedBy>
  <cp:revision>1</cp:revision>
  <dcterms:created xsi:type="dcterms:W3CDTF">2025-03-10T16:12:34Z</dcterms:created>
  <dcterms:modified xsi:type="dcterms:W3CDTF">2025-03-10T16:12:55Z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